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527" r:id="rId2"/>
    <p:sldId id="521" r:id="rId3"/>
    <p:sldId id="510" r:id="rId4"/>
    <p:sldId id="525" r:id="rId5"/>
  </p:sldIdLst>
  <p:sldSz cx="9144000" cy="5143500" type="screen16x9"/>
  <p:notesSz cx="6858000" cy="9144000"/>
  <p:embeddedFontLst>
    <p:embeddedFont>
      <p:font typeface="微软雅黑" panose="020B0503020204020204" pitchFamily="34" charset="-122"/>
      <p:regular r:id="rId8"/>
      <p:bold r:id="rId9"/>
    </p:embeddedFont>
    <p:embeddedFont>
      <p:font typeface="MiSans Bold" panose="020B0604020202020204" charset="-122"/>
      <p:bold r:id="rId10"/>
    </p:embeddedFont>
    <p:embeddedFont>
      <p:font typeface="MiSans Light" panose="020B0604020202020204" charset="-122"/>
      <p:regular r:id="rId11"/>
    </p:embeddedFont>
  </p:embeddedFontLst>
  <p:custDataLst>
    <p:tags r:id="rId12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10" userDrawn="1">
          <p15:clr>
            <a:srgbClr val="A4A3A4"/>
          </p15:clr>
        </p15:guide>
        <p15:guide id="2" pos="5616" userDrawn="1">
          <p15:clr>
            <a:srgbClr val="A4A3A4"/>
          </p15:clr>
        </p15:guide>
        <p15:guide id="3" orient="horz" pos="306" userDrawn="1">
          <p15:clr>
            <a:srgbClr val="A4A3A4"/>
          </p15:clr>
        </p15:guide>
        <p15:guide id="4" orient="horz" pos="380" userDrawn="1">
          <p15:clr>
            <a:srgbClr val="A4A3A4"/>
          </p15:clr>
        </p15:guide>
        <p15:guide id="5" orient="horz" pos="3072" userDrawn="1">
          <p15:clr>
            <a:srgbClr val="A4A3A4"/>
          </p15:clr>
        </p15:guide>
        <p15:guide id="6" orient="horz" pos="30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AD0B2A"/>
    <a:srgbClr val="FFFFFF"/>
    <a:srgbClr val="14122C"/>
    <a:srgbClr val="AB1516"/>
    <a:srgbClr val="9E2E2D"/>
    <a:srgbClr val="304371"/>
    <a:srgbClr val="EEF2F5"/>
    <a:srgbClr val="373C43"/>
    <a:srgbClr val="F4F5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95" autoAdjust="0"/>
    <p:restoredTop sz="94660"/>
  </p:normalViewPr>
  <p:slideViewPr>
    <p:cSldViewPr snapToGrid="0" showGuides="1">
      <p:cViewPr varScale="1">
        <p:scale>
          <a:sx n="150" d="100"/>
          <a:sy n="150" d="100"/>
        </p:scale>
        <p:origin x="88" y="316"/>
      </p:cViewPr>
      <p:guideLst>
        <p:guide pos="110"/>
        <p:guide pos="5616"/>
        <p:guide orient="horz" pos="306"/>
        <p:guide orient="horz" pos="380"/>
        <p:guide orient="horz" pos="3072"/>
        <p:guide orient="horz" pos="30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 Light" panose="00000400000000000000" charset="-122"/>
              </a:rPr>
              <a:t>2026/1/26</a:t>
            </a:fld>
            <a:endParaRPr lang="zh-CN" altLang="en-US">
              <a:latin typeface="MiSans Light" panose="000004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 Light" panose="00000400000000000000" charset="-122"/>
              </a:rPr>
              <a:t>‹#›</a:t>
            </a:fld>
            <a:endParaRPr lang="zh-CN" altLang="en-US">
              <a:latin typeface="MiSans Light" panose="0000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2026/1/26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6"/>
          </p:nvPr>
        </p:nvSpPr>
        <p:spPr>
          <a:xfrm>
            <a:off x="349978" y="3159043"/>
            <a:ext cx="2018109" cy="1437023"/>
          </a:xfrm>
          <a:prstGeom prst="round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图片占位符 2"/>
          <p:cNvSpPr>
            <a:spLocks noGrp="1"/>
          </p:cNvSpPr>
          <p:nvPr>
            <p:ph type="pic" sz="quarter" idx="19"/>
          </p:nvPr>
        </p:nvSpPr>
        <p:spPr>
          <a:xfrm>
            <a:off x="2553891" y="1375887"/>
            <a:ext cx="2018109" cy="1437023"/>
          </a:xfrm>
          <a:prstGeom prst="round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5" name="图片占位符 2"/>
          <p:cNvSpPr>
            <a:spLocks noGrp="1"/>
          </p:cNvSpPr>
          <p:nvPr>
            <p:ph type="pic" sz="quarter" idx="20"/>
          </p:nvPr>
        </p:nvSpPr>
        <p:spPr>
          <a:xfrm>
            <a:off x="349978" y="1375887"/>
            <a:ext cx="2018109" cy="1437023"/>
          </a:xfrm>
          <a:prstGeom prst="round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6" name="图片占位符 2"/>
          <p:cNvSpPr>
            <a:spLocks noGrp="1"/>
          </p:cNvSpPr>
          <p:nvPr>
            <p:ph type="pic" sz="quarter" idx="21"/>
          </p:nvPr>
        </p:nvSpPr>
        <p:spPr>
          <a:xfrm>
            <a:off x="2553891" y="3159043"/>
            <a:ext cx="2018109" cy="1437023"/>
          </a:xfrm>
          <a:prstGeom prst="round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2"/>
          <p:cNvSpPr>
            <a:spLocks noGrp="1"/>
          </p:cNvSpPr>
          <p:nvPr>
            <p:ph type="pic" sz="quarter" idx="16"/>
          </p:nvPr>
        </p:nvSpPr>
        <p:spPr>
          <a:xfrm>
            <a:off x="4572000" y="1320412"/>
            <a:ext cx="2018109" cy="143702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9"/>
          </p:nvPr>
        </p:nvSpPr>
        <p:spPr>
          <a:xfrm>
            <a:off x="228600" y="3188601"/>
            <a:ext cx="2018109" cy="143702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图片占位符 2"/>
          <p:cNvSpPr>
            <a:spLocks noGrp="1"/>
          </p:cNvSpPr>
          <p:nvPr>
            <p:ph type="pic" sz="quarter" idx="20"/>
          </p:nvPr>
        </p:nvSpPr>
        <p:spPr>
          <a:xfrm>
            <a:off x="231991" y="1320412"/>
            <a:ext cx="2018109" cy="143702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5" name="图片占位符 2"/>
          <p:cNvSpPr>
            <a:spLocks noGrp="1"/>
          </p:cNvSpPr>
          <p:nvPr>
            <p:ph type="pic" sz="quarter" idx="21"/>
          </p:nvPr>
        </p:nvSpPr>
        <p:spPr>
          <a:xfrm>
            <a:off x="4572000" y="3188601"/>
            <a:ext cx="2018109" cy="143702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9989D-4831-4E99-B76E-9A53CB0F3A88}" type="datetimeFigureOut">
              <a:rPr lang="zh-CN" altLang="en-US" smtClean="0"/>
              <a:t>2026/1/26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2" Type="http://schemas.openxmlformats.org/officeDocument/2006/relationships/tags" Target="../tags/tag3.xml"/><Relationship Id="rId16" Type="http://schemas.openxmlformats.org/officeDocument/2006/relationships/image" Target="../media/image2.png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image" Target="../media/image1.jpeg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22.xml"/><Relationship Id="rId13" Type="http://schemas.openxmlformats.org/officeDocument/2006/relationships/tags" Target="../tags/tag27.xml"/><Relationship Id="rId3" Type="http://schemas.openxmlformats.org/officeDocument/2006/relationships/tags" Target="../tags/tag17.xml"/><Relationship Id="rId7" Type="http://schemas.openxmlformats.org/officeDocument/2006/relationships/tags" Target="../tags/tag21.xml"/><Relationship Id="rId12" Type="http://schemas.openxmlformats.org/officeDocument/2006/relationships/tags" Target="../tags/tag26.xml"/><Relationship Id="rId17" Type="http://schemas.openxmlformats.org/officeDocument/2006/relationships/image" Target="../media/image3.png"/><Relationship Id="rId2" Type="http://schemas.openxmlformats.org/officeDocument/2006/relationships/tags" Target="../tags/tag16.xml"/><Relationship Id="rId16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11" Type="http://schemas.openxmlformats.org/officeDocument/2006/relationships/tags" Target="../tags/tag25.xml"/><Relationship Id="rId5" Type="http://schemas.openxmlformats.org/officeDocument/2006/relationships/tags" Target="../tags/tag19.xml"/><Relationship Id="rId15" Type="http://schemas.openxmlformats.org/officeDocument/2006/relationships/tags" Target="../tags/tag29.xml"/><Relationship Id="rId10" Type="http://schemas.openxmlformats.org/officeDocument/2006/relationships/tags" Target="../tags/tag24.xml"/><Relationship Id="rId4" Type="http://schemas.openxmlformats.org/officeDocument/2006/relationships/tags" Target="../tags/tag18.xml"/><Relationship Id="rId9" Type="http://schemas.openxmlformats.org/officeDocument/2006/relationships/tags" Target="../tags/tag23.xml"/><Relationship Id="rId14" Type="http://schemas.openxmlformats.org/officeDocument/2006/relationships/tags" Target="../tags/tag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7AB6C7-3345-B2AD-86B3-A5AF6BA74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76A3B674-8CDD-7706-0715-884B941FDAFC}"/>
              </a:ext>
            </a:extLst>
          </p:cNvPr>
          <p:cNvSpPr/>
          <p:nvPr/>
        </p:nvSpPr>
        <p:spPr>
          <a:xfrm>
            <a:off x="5545395" y="0"/>
            <a:ext cx="3598606" cy="5153620"/>
          </a:xfrm>
          <a:custGeom>
            <a:avLst/>
            <a:gdLst>
              <a:gd name="connsiteX0" fmla="*/ 1041003 w 2907595"/>
              <a:gd name="connsiteY0" fmla="*/ 0 h 4164012"/>
              <a:gd name="connsiteX1" fmla="*/ 2907595 w 2907595"/>
              <a:gd name="connsiteY1" fmla="*/ 0 h 4164012"/>
              <a:gd name="connsiteX2" fmla="*/ 2907595 w 2907595"/>
              <a:gd name="connsiteY2" fmla="*/ 4164012 h 4164012"/>
              <a:gd name="connsiteX3" fmla="*/ 0 w 2907595"/>
              <a:gd name="connsiteY3" fmla="*/ 4164012 h 4164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7595" h="4164012">
                <a:moveTo>
                  <a:pt x="1041003" y="0"/>
                </a:moveTo>
                <a:lnTo>
                  <a:pt x="2907595" y="0"/>
                </a:lnTo>
                <a:lnTo>
                  <a:pt x="2907595" y="4164012"/>
                </a:lnTo>
                <a:lnTo>
                  <a:pt x="0" y="416401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F5C44C10-FAC0-C44F-0FAD-EFCFE52272F0}"/>
              </a:ext>
            </a:extLst>
          </p:cNvPr>
          <p:cNvGrpSpPr/>
          <p:nvPr/>
        </p:nvGrpSpPr>
        <p:grpSpPr>
          <a:xfrm>
            <a:off x="0" y="204952"/>
            <a:ext cx="5994399" cy="600478"/>
            <a:chOff x="0" y="204952"/>
            <a:chExt cx="939967" cy="627752"/>
          </a:xfrm>
        </p:grpSpPr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FF59C25A-5FBF-C238-5682-29CB8F95D074}"/>
                </a:ext>
              </a:extLst>
            </p:cNvPr>
            <p:cNvSpPr/>
            <p:nvPr/>
          </p:nvSpPr>
          <p:spPr>
            <a:xfrm>
              <a:off x="0" y="204952"/>
              <a:ext cx="740979" cy="627752"/>
            </a:xfrm>
            <a:custGeom>
              <a:avLst/>
              <a:gdLst>
                <a:gd name="connsiteX0" fmla="*/ 0 w 740979"/>
                <a:gd name="connsiteY0" fmla="*/ 0 h 627752"/>
                <a:gd name="connsiteX1" fmla="*/ 740979 w 740979"/>
                <a:gd name="connsiteY1" fmla="*/ 0 h 627752"/>
                <a:gd name="connsiteX2" fmla="*/ 584041 w 740979"/>
                <a:gd name="connsiteY2" fmla="*/ 627752 h 627752"/>
                <a:gd name="connsiteX3" fmla="*/ 0 w 740979"/>
                <a:gd name="connsiteY3" fmla="*/ 627752 h 627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0979" h="627752">
                  <a:moveTo>
                    <a:pt x="0" y="0"/>
                  </a:moveTo>
                  <a:lnTo>
                    <a:pt x="740979" y="0"/>
                  </a:lnTo>
                  <a:lnTo>
                    <a:pt x="584041" y="627752"/>
                  </a:lnTo>
                  <a:lnTo>
                    <a:pt x="0" y="62775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E81757D2-A55D-CFF1-AB7F-BAF4821260E5}"/>
                </a:ext>
              </a:extLst>
            </p:cNvPr>
            <p:cNvSpPr/>
            <p:nvPr/>
          </p:nvSpPr>
          <p:spPr>
            <a:xfrm>
              <a:off x="626681" y="204952"/>
              <a:ext cx="313286" cy="627752"/>
            </a:xfrm>
            <a:custGeom>
              <a:avLst/>
              <a:gdLst>
                <a:gd name="connsiteX0" fmla="*/ 156938 w 313286"/>
                <a:gd name="connsiteY0" fmla="*/ 0 h 627752"/>
                <a:gd name="connsiteX1" fmla="*/ 313286 w 313286"/>
                <a:gd name="connsiteY1" fmla="*/ 0 h 627752"/>
                <a:gd name="connsiteX2" fmla="*/ 156348 w 313286"/>
                <a:gd name="connsiteY2" fmla="*/ 627752 h 627752"/>
                <a:gd name="connsiteX3" fmla="*/ 0 w 313286"/>
                <a:gd name="connsiteY3" fmla="*/ 627752 h 627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286" h="627752">
                  <a:moveTo>
                    <a:pt x="156938" y="0"/>
                  </a:moveTo>
                  <a:lnTo>
                    <a:pt x="313286" y="0"/>
                  </a:lnTo>
                  <a:lnTo>
                    <a:pt x="156348" y="627752"/>
                  </a:lnTo>
                  <a:lnTo>
                    <a:pt x="0" y="62775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340DE87-31A2-FC08-3BAC-272F3947F60B}"/>
              </a:ext>
            </a:extLst>
          </p:cNvPr>
          <p:cNvGrpSpPr/>
          <p:nvPr/>
        </p:nvGrpSpPr>
        <p:grpSpPr>
          <a:xfrm>
            <a:off x="8706339" y="324137"/>
            <a:ext cx="209061" cy="161548"/>
            <a:chOff x="6709229" y="856343"/>
            <a:chExt cx="232229" cy="58057"/>
          </a:xfrm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D754E4D6-13BB-81A6-CD6C-0D6C8075E37E}"/>
                </a:ext>
              </a:extLst>
            </p:cNvPr>
            <p:cNvCxnSpPr/>
            <p:nvPr/>
          </p:nvCxnSpPr>
          <p:spPr>
            <a:xfrm>
              <a:off x="6709229" y="856343"/>
              <a:ext cx="23222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DC5EFF46-5DDE-DF2E-59EB-C028A823B3C3}"/>
                </a:ext>
              </a:extLst>
            </p:cNvPr>
            <p:cNvCxnSpPr/>
            <p:nvPr/>
          </p:nvCxnSpPr>
          <p:spPr>
            <a:xfrm>
              <a:off x="6709229" y="885372"/>
              <a:ext cx="23222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9A894259-9FD6-6697-24DB-86CE5192C352}"/>
                </a:ext>
              </a:extLst>
            </p:cNvPr>
            <p:cNvCxnSpPr/>
            <p:nvPr/>
          </p:nvCxnSpPr>
          <p:spPr>
            <a:xfrm>
              <a:off x="6709229" y="914400"/>
              <a:ext cx="23222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FADA2822-716D-2293-AAFC-DB26B6FA34C8}"/>
              </a:ext>
            </a:extLst>
          </p:cNvPr>
          <p:cNvSpPr txBox="1"/>
          <p:nvPr/>
        </p:nvSpPr>
        <p:spPr>
          <a:xfrm rot="5400000">
            <a:off x="6212049" y="2878653"/>
            <a:ext cx="457200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Bold" panose="00000800000000000000" charset="-122"/>
                <a:ea typeface="MiSans Light" panose="00000400000000000000" charset="-122"/>
                <a:cs typeface="+mn-cs"/>
                <a:sym typeface="MiSans Light" panose="00000400000000000000" charset="-122"/>
              </a:rPr>
              <a:t>SOLAR PANEL</a:t>
            </a:r>
            <a:endParaRPr lang="zh-CN" alt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E3B5EF-6410-0E4E-08F8-FA8CFF55D52F}"/>
              </a:ext>
            </a:extLst>
          </p:cNvPr>
          <p:cNvSpPr txBox="1"/>
          <p:nvPr/>
        </p:nvSpPr>
        <p:spPr>
          <a:xfrm>
            <a:off x="673100" y="2061633"/>
            <a:ext cx="540596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Real-Time Vision-Based Solar Tracking System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78469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: 形状 21"/>
          <p:cNvSpPr/>
          <p:nvPr/>
        </p:nvSpPr>
        <p:spPr>
          <a:xfrm>
            <a:off x="5545395" y="0"/>
            <a:ext cx="3598606" cy="5153620"/>
          </a:xfrm>
          <a:custGeom>
            <a:avLst/>
            <a:gdLst>
              <a:gd name="connsiteX0" fmla="*/ 1041003 w 2907595"/>
              <a:gd name="connsiteY0" fmla="*/ 0 h 4164012"/>
              <a:gd name="connsiteX1" fmla="*/ 2907595 w 2907595"/>
              <a:gd name="connsiteY1" fmla="*/ 0 h 4164012"/>
              <a:gd name="connsiteX2" fmla="*/ 2907595 w 2907595"/>
              <a:gd name="connsiteY2" fmla="*/ 4164012 h 4164012"/>
              <a:gd name="connsiteX3" fmla="*/ 0 w 2907595"/>
              <a:gd name="connsiteY3" fmla="*/ 4164012 h 4164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7595" h="4164012">
                <a:moveTo>
                  <a:pt x="1041003" y="0"/>
                </a:moveTo>
                <a:lnTo>
                  <a:pt x="2907595" y="0"/>
                </a:lnTo>
                <a:lnTo>
                  <a:pt x="2907595" y="4164012"/>
                </a:lnTo>
                <a:lnTo>
                  <a:pt x="0" y="416401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文本框 6"/>
          <p:cNvSpPr txBox="1">
            <a:spLocks noChangeArrowheads="1"/>
          </p:cNvSpPr>
          <p:nvPr/>
        </p:nvSpPr>
        <p:spPr bwMode="auto">
          <a:xfrm>
            <a:off x="881921" y="343410"/>
            <a:ext cx="6191250" cy="43088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3600" b="1" kern="100">
                <a:solidFill>
                  <a:schemeClr val="bg1"/>
                </a:solidFill>
                <a:latin typeface="+mj-ea"/>
                <a:ea typeface="+mj-ea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altLang="zh-CN" sz="22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MiSans Light" panose="00000400000000000000" charset="-122"/>
                <a:sym typeface="MiSans Light" panose="00000400000000000000" charset="-122"/>
              </a:rPr>
              <a:t>Limitations of Existing Systems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1" y="204952"/>
            <a:ext cx="899128" cy="600478"/>
            <a:chOff x="0" y="204952"/>
            <a:chExt cx="939967" cy="627752"/>
          </a:xfrm>
        </p:grpSpPr>
        <p:sp>
          <p:nvSpPr>
            <p:cNvPr id="24" name="任意多边形: 形状 23"/>
            <p:cNvSpPr/>
            <p:nvPr/>
          </p:nvSpPr>
          <p:spPr>
            <a:xfrm>
              <a:off x="0" y="204952"/>
              <a:ext cx="740979" cy="627752"/>
            </a:xfrm>
            <a:custGeom>
              <a:avLst/>
              <a:gdLst>
                <a:gd name="connsiteX0" fmla="*/ 0 w 740979"/>
                <a:gd name="connsiteY0" fmla="*/ 0 h 627752"/>
                <a:gd name="connsiteX1" fmla="*/ 740979 w 740979"/>
                <a:gd name="connsiteY1" fmla="*/ 0 h 627752"/>
                <a:gd name="connsiteX2" fmla="*/ 584041 w 740979"/>
                <a:gd name="connsiteY2" fmla="*/ 627752 h 627752"/>
                <a:gd name="connsiteX3" fmla="*/ 0 w 740979"/>
                <a:gd name="connsiteY3" fmla="*/ 627752 h 627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0979" h="627752">
                  <a:moveTo>
                    <a:pt x="0" y="0"/>
                  </a:moveTo>
                  <a:lnTo>
                    <a:pt x="740979" y="0"/>
                  </a:lnTo>
                  <a:lnTo>
                    <a:pt x="584041" y="627752"/>
                  </a:lnTo>
                  <a:lnTo>
                    <a:pt x="0" y="62775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26681" y="204952"/>
              <a:ext cx="313286" cy="627752"/>
            </a:xfrm>
            <a:custGeom>
              <a:avLst/>
              <a:gdLst>
                <a:gd name="connsiteX0" fmla="*/ 156938 w 313286"/>
                <a:gd name="connsiteY0" fmla="*/ 0 h 627752"/>
                <a:gd name="connsiteX1" fmla="*/ 313286 w 313286"/>
                <a:gd name="connsiteY1" fmla="*/ 0 h 627752"/>
                <a:gd name="connsiteX2" fmla="*/ 156348 w 313286"/>
                <a:gd name="connsiteY2" fmla="*/ 627752 h 627752"/>
                <a:gd name="connsiteX3" fmla="*/ 0 w 313286"/>
                <a:gd name="connsiteY3" fmla="*/ 627752 h 627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286" h="627752">
                  <a:moveTo>
                    <a:pt x="156938" y="0"/>
                  </a:moveTo>
                  <a:lnTo>
                    <a:pt x="313286" y="0"/>
                  </a:lnTo>
                  <a:lnTo>
                    <a:pt x="156348" y="627752"/>
                  </a:lnTo>
                  <a:lnTo>
                    <a:pt x="0" y="62775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706339" y="324137"/>
            <a:ext cx="209061" cy="161548"/>
            <a:chOff x="6709229" y="856343"/>
            <a:chExt cx="232229" cy="58057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6709229" y="856343"/>
              <a:ext cx="23222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6709229" y="885372"/>
              <a:ext cx="23222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6709229" y="914400"/>
              <a:ext cx="232229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图片 28" descr="文本&#10;&#10;描述已自动生成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26" b="9926"/>
          <a:stretch>
            <a:fillRect/>
          </a:stretch>
        </p:blipFill>
        <p:spPr>
          <a:xfrm>
            <a:off x="4792588" y="1242028"/>
            <a:ext cx="3000784" cy="3000784"/>
          </a:xfrm>
          <a:prstGeom prst="rect">
            <a:avLst/>
          </a:prstGeom>
          <a:ln w="57150">
            <a:solidFill>
              <a:schemeClr val="bg1"/>
            </a:solidFill>
            <a:miter lim="800000"/>
            <a:headEnd/>
            <a:tailEnd/>
          </a:ln>
        </p:spPr>
      </p:pic>
      <p:grpSp>
        <p:nvGrpSpPr>
          <p:cNvPr id="30" name="组合 29"/>
          <p:cNvGrpSpPr/>
          <p:nvPr>
            <p:custDataLst>
              <p:tags r:id="rId1"/>
            </p:custDataLst>
          </p:nvPr>
        </p:nvGrpSpPr>
        <p:grpSpPr>
          <a:xfrm>
            <a:off x="112027" y="1004391"/>
            <a:ext cx="5919470" cy="1138094"/>
            <a:chOff x="4535488" y="1631201"/>
            <a:chExt cx="5919470" cy="1138094"/>
          </a:xfrm>
        </p:grpSpPr>
        <p:sp>
          <p:nvSpPr>
            <p:cNvPr id="31" name="矩形 30"/>
            <p:cNvSpPr/>
            <p:nvPr>
              <p:custDataLst>
                <p:tags r:id="rId11"/>
              </p:custDataLst>
            </p:nvPr>
          </p:nvSpPr>
          <p:spPr>
            <a:xfrm>
              <a:off x="5177288" y="1976065"/>
              <a:ext cx="3547752" cy="7932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050" dirty="0"/>
                <a:t>Panels stay at fixed angles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050" dirty="0"/>
                <a:t>Cannot follow the sun throughout the day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050" dirty="0"/>
                <a:t>Significant energy loss</a:t>
              </a:r>
              <a:endPara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MiSans Light" panose="00000400000000000000" charset="-122"/>
              </a:endParaRPr>
            </a:p>
          </p:txBody>
        </p:sp>
        <p:sp>
          <p:nvSpPr>
            <p:cNvPr id="32" name="矩形 31"/>
            <p:cNvSpPr/>
            <p:nvPr>
              <p:custDataLst>
                <p:tags r:id="rId12"/>
              </p:custDataLst>
            </p:nvPr>
          </p:nvSpPr>
          <p:spPr>
            <a:xfrm>
              <a:off x="5164773" y="1655331"/>
              <a:ext cx="5290185" cy="3371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1600" dirty="0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Fixed System</a:t>
              </a:r>
            </a:p>
          </p:txBody>
        </p:sp>
        <p:sp>
          <p:nvSpPr>
            <p:cNvPr id="33" name="文本框 32"/>
            <p:cNvSpPr txBox="1"/>
            <p:nvPr>
              <p:custDataLst>
                <p:tags r:id="rId13"/>
              </p:custDataLst>
            </p:nvPr>
          </p:nvSpPr>
          <p:spPr>
            <a:xfrm>
              <a:off x="4535488" y="1631201"/>
              <a:ext cx="707117" cy="5219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i="0" u="none" strike="noStrike" kern="100" cap="none" spc="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思源宋体 CN Heavy" panose="02020900000000000000" pitchFamily="18" charset="-122"/>
                  <a:cs typeface="MiSans Light" panose="00000400000000000000" charset="-122"/>
                  <a:sym typeface="MiSans Light" panose="00000400000000000000" charset="-122"/>
                </a:rPr>
                <a:t>01</a:t>
              </a:r>
              <a:endParaRPr kumimoji="0" lang="zh-CN" altLang="en-US" sz="2800" i="0" u="none" strike="noStrike" kern="1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思源宋体 CN Heavy" panose="02020900000000000000" pitchFamily="18" charset="-122"/>
                <a:cs typeface="MiSans Light" panose="00000400000000000000" charset="-122"/>
                <a:sym typeface="MiSans Light" panose="00000400000000000000" charset="-122"/>
              </a:endParaRPr>
            </a:p>
          </p:txBody>
        </p:sp>
      </p:grpSp>
      <p:grpSp>
        <p:nvGrpSpPr>
          <p:cNvPr id="34" name="组合 33"/>
          <p:cNvGrpSpPr/>
          <p:nvPr>
            <p:custDataLst>
              <p:tags r:id="rId2"/>
            </p:custDataLst>
          </p:nvPr>
        </p:nvGrpSpPr>
        <p:grpSpPr>
          <a:xfrm>
            <a:off x="112027" y="2140038"/>
            <a:ext cx="4876800" cy="1120255"/>
            <a:chOff x="4535488" y="1631201"/>
            <a:chExt cx="4876800" cy="1120255"/>
          </a:xfrm>
        </p:grpSpPr>
        <p:sp>
          <p:nvSpPr>
            <p:cNvPr id="35" name="矩形 34"/>
            <p:cNvSpPr/>
            <p:nvPr>
              <p:custDataLst>
                <p:tags r:id="rId8"/>
              </p:custDataLst>
            </p:nvPr>
          </p:nvSpPr>
          <p:spPr>
            <a:xfrm>
              <a:off x="5146358" y="1958226"/>
              <a:ext cx="4043045" cy="7932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050" dirty="0"/>
                <a:t>• Use cantilevered moving arms</a:t>
              </a:r>
              <a:br>
                <a:rPr lang="en-US" sz="1050" dirty="0"/>
              </a:br>
              <a:r>
                <a:rPr lang="en-US" sz="1050" dirty="0"/>
                <a:t>• Low stiffness under wind loads</a:t>
              </a:r>
              <a:br>
                <a:rPr lang="en-US" sz="1050" dirty="0"/>
              </a:br>
              <a:r>
                <a:rPr lang="en-US" sz="1050" dirty="0"/>
                <a:t>• Vibrations reduce tracking accuracy</a:t>
              </a:r>
              <a:endPara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MiSans Light" panose="00000400000000000000" charset="-122"/>
              </a:endParaRPr>
            </a:p>
          </p:txBody>
        </p:sp>
        <p:sp>
          <p:nvSpPr>
            <p:cNvPr id="36" name="矩形 35"/>
            <p:cNvSpPr/>
            <p:nvPr>
              <p:custDataLst>
                <p:tags r:id="rId9"/>
              </p:custDataLst>
            </p:nvPr>
          </p:nvSpPr>
          <p:spPr>
            <a:xfrm>
              <a:off x="5164773" y="1655331"/>
              <a:ext cx="4247515" cy="3371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1600" dirty="0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Serial Pan-Tilt Systems</a:t>
              </a:r>
            </a:p>
          </p:txBody>
        </p:sp>
        <p:sp>
          <p:nvSpPr>
            <p:cNvPr id="37" name="文本框 36"/>
            <p:cNvSpPr txBox="1"/>
            <p:nvPr>
              <p:custDataLst>
                <p:tags r:id="rId10"/>
              </p:custDataLst>
            </p:nvPr>
          </p:nvSpPr>
          <p:spPr>
            <a:xfrm>
              <a:off x="4535488" y="1631201"/>
              <a:ext cx="707117" cy="5219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i="0" u="none" strike="noStrike" kern="100" cap="none" spc="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思源宋体 CN Heavy" panose="02020900000000000000" pitchFamily="18" charset="-122"/>
                  <a:cs typeface="MiSans Light" panose="00000400000000000000" charset="-122"/>
                  <a:sym typeface="MiSans Light" panose="00000400000000000000" charset="-122"/>
                </a:rPr>
                <a:t>02</a:t>
              </a:r>
              <a:endParaRPr kumimoji="0" lang="zh-CN" altLang="en-US" sz="2800" i="0" u="none" strike="noStrike" kern="1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思源宋体 CN Heavy" panose="02020900000000000000" pitchFamily="18" charset="-122"/>
                <a:cs typeface="MiSans Light" panose="00000400000000000000" charset="-122"/>
                <a:sym typeface="MiSans Light" panose="00000400000000000000" charset="-122"/>
              </a:endParaRPr>
            </a:p>
          </p:txBody>
        </p:sp>
      </p:grpSp>
      <p:grpSp>
        <p:nvGrpSpPr>
          <p:cNvPr id="38" name="组合 37"/>
          <p:cNvGrpSpPr/>
          <p:nvPr>
            <p:custDataLst>
              <p:tags r:id="rId3"/>
            </p:custDataLst>
          </p:nvPr>
        </p:nvGrpSpPr>
        <p:grpSpPr>
          <a:xfrm>
            <a:off x="174804" y="3299342"/>
            <a:ext cx="4040156" cy="1176424"/>
            <a:chOff x="4535488" y="1631201"/>
            <a:chExt cx="4040156" cy="1176424"/>
          </a:xfrm>
        </p:grpSpPr>
        <p:sp>
          <p:nvSpPr>
            <p:cNvPr id="39" name="矩形 38"/>
            <p:cNvSpPr/>
            <p:nvPr>
              <p:custDataLst>
                <p:tags r:id="rId5"/>
              </p:custDataLst>
            </p:nvPr>
          </p:nvSpPr>
          <p:spPr>
            <a:xfrm>
              <a:off x="5027892" y="2014395"/>
              <a:ext cx="3547752" cy="7932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050" dirty="0"/>
                <a:t>• Light sensors are sensitive to noise (Poor accuracy)</a:t>
              </a:r>
              <a:br>
                <a:rPr lang="en-US" sz="1050" dirty="0"/>
              </a:br>
              <a:r>
                <a:rPr lang="en-US" sz="1050" dirty="0"/>
                <a:t>• Struggle in cloudy or bright conditions</a:t>
              </a:r>
              <a:br>
                <a:rPr lang="en-US" sz="1050" dirty="0"/>
              </a:br>
              <a:endPara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MiSans Light" panose="00000400000000000000" charset="-122"/>
              </a:endParaRPr>
            </a:p>
          </p:txBody>
        </p:sp>
        <p:sp>
          <p:nvSpPr>
            <p:cNvPr id="40" name="矩形 39"/>
            <p:cNvSpPr/>
            <p:nvPr>
              <p:custDataLst>
                <p:tags r:id="rId6"/>
              </p:custDataLst>
            </p:nvPr>
          </p:nvSpPr>
          <p:spPr>
            <a:xfrm>
              <a:off x="5164587" y="1655361"/>
              <a:ext cx="204542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1600" dirty="0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Passive Tracking</a:t>
              </a:r>
            </a:p>
          </p:txBody>
        </p:sp>
        <p:sp>
          <p:nvSpPr>
            <p:cNvPr id="41" name="文本框 40"/>
            <p:cNvSpPr txBox="1"/>
            <p:nvPr>
              <p:custDataLst>
                <p:tags r:id="rId7"/>
              </p:custDataLst>
            </p:nvPr>
          </p:nvSpPr>
          <p:spPr>
            <a:xfrm>
              <a:off x="4535488" y="1631201"/>
              <a:ext cx="707117" cy="5219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i="0" u="none" strike="noStrike" kern="1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j-lt"/>
                  <a:ea typeface="思源宋体 CN Heavy" panose="02020900000000000000" pitchFamily="18" charset="-122"/>
                  <a:cs typeface="MiSans Light" panose="00000400000000000000" charset="-122"/>
                  <a:sym typeface="MiSans Light" panose="00000400000000000000" charset="-122"/>
                </a:rPr>
                <a:t>03</a:t>
              </a:r>
              <a:endParaRPr kumimoji="0" lang="zh-CN" altLang="en-US" sz="280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思源宋体 CN Heavy" panose="02020900000000000000" pitchFamily="18" charset="-122"/>
                <a:cs typeface="MiSans Light" panose="00000400000000000000" charset="-122"/>
                <a:sym typeface="MiSans Light" panose="00000400000000000000" charset="-122"/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 rot="5400000">
            <a:off x="6212049" y="2878653"/>
            <a:ext cx="457200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Bold" panose="00000800000000000000" charset="-122"/>
                <a:ea typeface="MiSans Light" panose="00000400000000000000" charset="-122"/>
                <a:cs typeface="+mn-cs"/>
                <a:sym typeface="MiSans Light" panose="00000400000000000000" charset="-122"/>
              </a:rPr>
              <a:t>SOLAR PANEL</a:t>
            </a:r>
            <a:endParaRPr lang="zh-CN" altLang="en-US" sz="2800"/>
          </a:p>
        </p:txBody>
      </p:sp>
      <p:pic>
        <p:nvPicPr>
          <p:cNvPr id="4" name="图片 3" descr="Gemini_Generated_Image_rvxfyvrvxfyvrvxf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792345" y="1242060"/>
            <a:ext cx="3001645" cy="3001645"/>
          </a:xfrm>
          <a:prstGeom prst="rect">
            <a:avLst/>
          </a:prstGeom>
        </p:spPr>
      </p:pic>
      <p:sp>
        <p:nvSpPr>
          <p:cNvPr id="5" name="矩形 4"/>
          <p:cNvSpPr/>
          <p:nvPr>
            <p:custDataLst>
              <p:tags r:id="rId4"/>
            </p:custDataLst>
          </p:nvPr>
        </p:nvSpPr>
        <p:spPr>
          <a:xfrm>
            <a:off x="174626" y="4242812"/>
            <a:ext cx="552344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1600" dirty="0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Problem</a:t>
            </a:r>
            <a:r>
              <a:rPr lang="zh-CN" altLang="en-US" sz="1600" dirty="0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：</a:t>
            </a:r>
            <a:r>
              <a:rPr lang="en-US" sz="1600" b="1" dirty="0"/>
              <a:t>Open-loop systems accumulate errors, causing large tracking misalignment.</a:t>
            </a:r>
            <a:endParaRPr lang="en-US" sz="1600" dirty="0"/>
          </a:p>
          <a:p>
            <a:pPr defTabSz="914400"/>
            <a:endParaRPr lang="en-US" altLang="zh-CN" sz="1600" dirty="0">
              <a:ln w="19050">
                <a:noFill/>
              </a:ln>
              <a:solidFill>
                <a:schemeClr val="tx1"/>
              </a:solidFill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6"/>
          <p:cNvSpPr txBox="1">
            <a:spLocks noChangeArrowheads="1"/>
          </p:cNvSpPr>
          <p:nvPr/>
        </p:nvSpPr>
        <p:spPr bwMode="auto">
          <a:xfrm>
            <a:off x="949325" y="219710"/>
            <a:ext cx="8312150" cy="4451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3600" b="1" kern="100">
                <a:solidFill>
                  <a:schemeClr val="bg1"/>
                </a:solidFill>
                <a:latin typeface="+mj-ea"/>
                <a:ea typeface="+mj-ea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altLang="zh-CN" sz="23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MiSans Light" panose="00000400000000000000" charset="-122"/>
                <a:sym typeface="MiSans Light" panose="00000400000000000000" charset="-122"/>
              </a:rPr>
              <a:t>Our Solution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1" y="204952"/>
            <a:ext cx="899128" cy="600478"/>
            <a:chOff x="0" y="204952"/>
            <a:chExt cx="939967" cy="627752"/>
          </a:xfrm>
        </p:grpSpPr>
        <p:sp>
          <p:nvSpPr>
            <p:cNvPr id="5" name="任意多边形: 形状 4"/>
            <p:cNvSpPr/>
            <p:nvPr/>
          </p:nvSpPr>
          <p:spPr>
            <a:xfrm>
              <a:off x="0" y="204952"/>
              <a:ext cx="740979" cy="627752"/>
            </a:xfrm>
            <a:custGeom>
              <a:avLst/>
              <a:gdLst>
                <a:gd name="connsiteX0" fmla="*/ 0 w 740979"/>
                <a:gd name="connsiteY0" fmla="*/ 0 h 627752"/>
                <a:gd name="connsiteX1" fmla="*/ 740979 w 740979"/>
                <a:gd name="connsiteY1" fmla="*/ 0 h 627752"/>
                <a:gd name="connsiteX2" fmla="*/ 584041 w 740979"/>
                <a:gd name="connsiteY2" fmla="*/ 627752 h 627752"/>
                <a:gd name="connsiteX3" fmla="*/ 0 w 740979"/>
                <a:gd name="connsiteY3" fmla="*/ 627752 h 627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0979" h="627752">
                  <a:moveTo>
                    <a:pt x="0" y="0"/>
                  </a:moveTo>
                  <a:lnTo>
                    <a:pt x="740979" y="0"/>
                  </a:lnTo>
                  <a:lnTo>
                    <a:pt x="584041" y="627752"/>
                  </a:lnTo>
                  <a:lnTo>
                    <a:pt x="0" y="62775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: 形状 9"/>
            <p:cNvSpPr/>
            <p:nvPr/>
          </p:nvSpPr>
          <p:spPr>
            <a:xfrm>
              <a:off x="626681" y="204952"/>
              <a:ext cx="313286" cy="627752"/>
            </a:xfrm>
            <a:custGeom>
              <a:avLst/>
              <a:gdLst>
                <a:gd name="connsiteX0" fmla="*/ 156938 w 313286"/>
                <a:gd name="connsiteY0" fmla="*/ 0 h 627752"/>
                <a:gd name="connsiteX1" fmla="*/ 313286 w 313286"/>
                <a:gd name="connsiteY1" fmla="*/ 0 h 627752"/>
                <a:gd name="connsiteX2" fmla="*/ 156348 w 313286"/>
                <a:gd name="connsiteY2" fmla="*/ 627752 h 627752"/>
                <a:gd name="connsiteX3" fmla="*/ 0 w 313286"/>
                <a:gd name="connsiteY3" fmla="*/ 627752 h 627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286" h="627752">
                  <a:moveTo>
                    <a:pt x="156938" y="0"/>
                  </a:moveTo>
                  <a:lnTo>
                    <a:pt x="313286" y="0"/>
                  </a:lnTo>
                  <a:lnTo>
                    <a:pt x="156348" y="627752"/>
                  </a:lnTo>
                  <a:lnTo>
                    <a:pt x="0" y="62775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8" name="任意多边形: 形状 17"/>
          <p:cNvSpPr/>
          <p:nvPr/>
        </p:nvSpPr>
        <p:spPr>
          <a:xfrm>
            <a:off x="3435420" y="1281468"/>
            <a:ext cx="5708579" cy="2894400"/>
          </a:xfrm>
          <a:custGeom>
            <a:avLst/>
            <a:gdLst>
              <a:gd name="connsiteX0" fmla="*/ 2493430 w 5708579"/>
              <a:gd name="connsiteY0" fmla="*/ 0 h 2894400"/>
              <a:gd name="connsiteX1" fmla="*/ 5708579 w 5708579"/>
              <a:gd name="connsiteY1" fmla="*/ 0 h 2894400"/>
              <a:gd name="connsiteX2" fmla="*/ 5708579 w 5708579"/>
              <a:gd name="connsiteY2" fmla="*/ 2894400 h 2894400"/>
              <a:gd name="connsiteX3" fmla="*/ 2493430 w 5708579"/>
              <a:gd name="connsiteY3" fmla="*/ 2894400 h 2894400"/>
              <a:gd name="connsiteX4" fmla="*/ 2493430 w 5708579"/>
              <a:gd name="connsiteY4" fmla="*/ 2893666 h 2894400"/>
              <a:gd name="connsiteX5" fmla="*/ 0 w 5708579"/>
              <a:gd name="connsiteY5" fmla="*/ 2893666 h 2894400"/>
              <a:gd name="connsiteX6" fmla="*/ 723233 w 5708579"/>
              <a:gd name="connsiteY6" fmla="*/ 735 h 2894400"/>
              <a:gd name="connsiteX7" fmla="*/ 2493430 w 5708579"/>
              <a:gd name="connsiteY7" fmla="*/ 735 h 289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08579" h="2894400">
                <a:moveTo>
                  <a:pt x="2493430" y="0"/>
                </a:moveTo>
                <a:lnTo>
                  <a:pt x="5708579" y="0"/>
                </a:lnTo>
                <a:lnTo>
                  <a:pt x="5708579" y="2894400"/>
                </a:lnTo>
                <a:lnTo>
                  <a:pt x="2493430" y="2894400"/>
                </a:lnTo>
                <a:lnTo>
                  <a:pt x="2493430" y="2893666"/>
                </a:lnTo>
                <a:lnTo>
                  <a:pt x="0" y="2893666"/>
                </a:lnTo>
                <a:lnTo>
                  <a:pt x="723233" y="735"/>
                </a:lnTo>
                <a:lnTo>
                  <a:pt x="2493430" y="73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endParaRPr lang="zh-CN" altLang="en-US"/>
          </a:p>
        </p:txBody>
      </p:sp>
      <p:sp>
        <p:nvSpPr>
          <p:cNvPr id="24" name="椭圆 23"/>
          <p:cNvSpPr/>
          <p:nvPr>
            <p:custDataLst>
              <p:tags r:id="rId1"/>
            </p:custDataLst>
          </p:nvPr>
        </p:nvSpPr>
        <p:spPr>
          <a:xfrm>
            <a:off x="4291986" y="1595438"/>
            <a:ext cx="324464" cy="3244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>
            <p:custDataLst>
              <p:tags r:id="rId2"/>
            </p:custDataLst>
          </p:nvPr>
        </p:nvSpPr>
        <p:spPr>
          <a:xfrm>
            <a:off x="4689016" y="1510346"/>
            <a:ext cx="4248610" cy="935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b="1" kern="0" dirty="0">
                <a:latin typeface="MiSans Light" panose="00000400000000000000" charset="-122"/>
                <a:sym typeface="MiSans Light" panose="00000400000000000000" charset="-122"/>
              </a:rPr>
              <a:t>3RRS Parallel Mechanism</a:t>
            </a:r>
            <a:r>
              <a:rPr lang="zh-CN" altLang="en-US" sz="1050" b="1" kern="0" dirty="0">
                <a:latin typeface="MiSans Light" panose="00000400000000000000" charset="-122"/>
                <a:sym typeface="MiSans Light" panose="00000400000000000000" charset="-122"/>
              </a:rPr>
              <a:t>：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kern="0" dirty="0">
                <a:solidFill>
                  <a:schemeClr val="bg1"/>
                </a:solidFill>
                <a:latin typeface="MiSans Light" panose="00000400000000000000" charset="-122"/>
                <a:sym typeface="MiSans Light" panose="00000400000000000000" charset="-122"/>
              </a:rPr>
              <a:t>High Dynamic Stiffness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kern="0" dirty="0">
                <a:solidFill>
                  <a:schemeClr val="bg1"/>
                </a:solidFill>
                <a:latin typeface="MiSans Light" panose="00000400000000000000" charset="-122"/>
                <a:sym typeface="MiSans Light" panose="00000400000000000000" charset="-122"/>
              </a:rPr>
              <a:t>Distributes load across three chains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kern="0" dirty="0">
                <a:solidFill>
                  <a:schemeClr val="bg1"/>
                </a:solidFill>
                <a:latin typeface="MiSans Light" panose="00000400000000000000" charset="-122"/>
                <a:sym typeface="MiSans Light" panose="00000400000000000000" charset="-122"/>
              </a:rPr>
              <a:t>Eliminates cantilever effects.</a:t>
            </a:r>
          </a:p>
        </p:txBody>
      </p:sp>
      <p:sp>
        <p:nvSpPr>
          <p:cNvPr id="26" name="椭圆 25"/>
          <p:cNvSpPr/>
          <p:nvPr>
            <p:custDataLst>
              <p:tags r:id="rId3"/>
            </p:custDataLst>
          </p:nvPr>
        </p:nvSpPr>
        <p:spPr>
          <a:xfrm>
            <a:off x="4299022" y="2803488"/>
            <a:ext cx="324464" cy="3244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>
            <p:custDataLst>
              <p:tags r:id="rId4"/>
            </p:custDataLst>
          </p:nvPr>
        </p:nvSpPr>
        <p:spPr>
          <a:xfrm>
            <a:off x="4712399" y="2728668"/>
            <a:ext cx="4248610" cy="935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kern="0" dirty="0">
                <a:latin typeface="MiSans Light" panose="00000400000000000000" charset="-122"/>
                <a:sym typeface="MiSans Light" panose="00000400000000000000" charset="-122"/>
              </a:rPr>
              <a:t>Real-Time Vision Control: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kern="0" dirty="0">
                <a:solidFill>
                  <a:schemeClr val="bg1"/>
                </a:solidFill>
                <a:latin typeface="MiSans Light" panose="00000400000000000000" charset="-122"/>
                <a:sym typeface="MiSans Light" panose="00000400000000000000" charset="-122"/>
              </a:rPr>
              <a:t>Camera-based sun tracking feedback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kern="0" dirty="0">
                <a:solidFill>
                  <a:schemeClr val="bg1"/>
                </a:solidFill>
                <a:latin typeface="MiSans Light" panose="00000400000000000000" charset="-122"/>
                <a:sym typeface="MiSans Light" panose="00000400000000000000" charset="-122"/>
              </a:rPr>
              <a:t>Nonlinear inverse kinematics solved in real time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kern="0" dirty="0">
                <a:solidFill>
                  <a:schemeClr val="bg1"/>
                </a:solidFill>
                <a:latin typeface="MiSans Light" panose="00000400000000000000" charset="-122"/>
                <a:sym typeface="MiSans Light" panose="00000400000000000000" charset="-122"/>
              </a:rPr>
              <a:t>Eliminates tracking errors with closed-loop control</a:t>
            </a:r>
          </a:p>
        </p:txBody>
      </p:sp>
      <p:pic>
        <p:nvPicPr>
          <p:cNvPr id="13" name="图片 12" descr="H:/浏览器/Gemini_Generated_Image_cb59bcb59bcb59bc.pngGemini_Generated_Image_cb59bcb59bcb59bc"/>
          <p:cNvPicPr>
            <a:picLocks noChangeAspect="1"/>
          </p:cNvPicPr>
          <p:nvPr/>
        </p:nvPicPr>
        <p:blipFill>
          <a:blip r:embed="rId17"/>
          <a:srcRect t="15848" b="15848"/>
          <a:stretch>
            <a:fillRect/>
          </a:stretch>
        </p:blipFill>
        <p:spPr>
          <a:xfrm>
            <a:off x="0" y="1281468"/>
            <a:ext cx="3978102" cy="2892931"/>
          </a:xfrm>
          <a:custGeom>
            <a:avLst/>
            <a:gdLst>
              <a:gd name="connsiteX0" fmla="*/ 0 w 3978102"/>
              <a:gd name="connsiteY0" fmla="*/ 0 h 2892931"/>
              <a:gd name="connsiteX1" fmla="*/ 3978102 w 3978102"/>
              <a:gd name="connsiteY1" fmla="*/ 0 h 2892931"/>
              <a:gd name="connsiteX2" fmla="*/ 3254869 w 3978102"/>
              <a:gd name="connsiteY2" fmla="*/ 2892931 h 2892931"/>
              <a:gd name="connsiteX3" fmla="*/ 0 w 3978102"/>
              <a:gd name="connsiteY3" fmla="*/ 2892931 h 289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8102" h="2892931">
                <a:moveTo>
                  <a:pt x="0" y="0"/>
                </a:moveTo>
                <a:lnTo>
                  <a:pt x="3978102" y="0"/>
                </a:lnTo>
                <a:lnTo>
                  <a:pt x="3254869" y="2892931"/>
                </a:lnTo>
                <a:lnTo>
                  <a:pt x="0" y="2892931"/>
                </a:lnTo>
                <a:close/>
              </a:path>
            </a:pathLst>
          </a:custGeom>
        </p:spPr>
      </p:pic>
      <p:grpSp>
        <p:nvGrpSpPr>
          <p:cNvPr id="9" name="Group 4"/>
          <p:cNvGrpSpPr>
            <a:grpSpLocks noChangeAspect="1"/>
          </p:cNvGrpSpPr>
          <p:nvPr>
            <p:custDataLst>
              <p:tags r:id="rId5"/>
            </p:custDataLst>
          </p:nvPr>
        </p:nvGrpSpPr>
        <p:grpSpPr bwMode="auto">
          <a:xfrm>
            <a:off x="4351348" y="2880829"/>
            <a:ext cx="217832" cy="191142"/>
            <a:chOff x="2084" y="910"/>
            <a:chExt cx="1616" cy="1418"/>
          </a:xfrm>
          <a:solidFill>
            <a:schemeClr val="accent1"/>
          </a:solidFill>
        </p:grpSpPr>
        <p:sp>
          <p:nvSpPr>
            <p:cNvPr id="12" name="Freeform 5"/>
            <p:cNvSpPr>
              <a:spLocks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2360" y="1100"/>
              <a:ext cx="1199" cy="673"/>
            </a:xfrm>
            <a:custGeom>
              <a:avLst/>
              <a:gdLst>
                <a:gd name="T0" fmla="*/ 391 w 504"/>
                <a:gd name="T1" fmla="*/ 255 h 282"/>
                <a:gd name="T2" fmla="*/ 378 w 504"/>
                <a:gd name="T3" fmla="*/ 78 h 282"/>
                <a:gd name="T4" fmla="*/ 294 w 504"/>
                <a:gd name="T5" fmla="*/ 91 h 282"/>
                <a:gd name="T6" fmla="*/ 236 w 504"/>
                <a:gd name="T7" fmla="*/ 113 h 282"/>
                <a:gd name="T8" fmla="*/ 222 w 504"/>
                <a:gd name="T9" fmla="*/ 149 h 282"/>
                <a:gd name="T10" fmla="*/ 151 w 504"/>
                <a:gd name="T11" fmla="*/ 162 h 282"/>
                <a:gd name="T12" fmla="*/ 94 w 504"/>
                <a:gd name="T13" fmla="*/ 184 h 282"/>
                <a:gd name="T14" fmla="*/ 80 w 504"/>
                <a:gd name="T15" fmla="*/ 255 h 282"/>
                <a:gd name="T16" fmla="*/ 0 w 504"/>
                <a:gd name="T17" fmla="*/ 269 h 282"/>
                <a:gd name="T18" fmla="*/ 422 w 504"/>
                <a:gd name="T19" fmla="*/ 282 h 282"/>
                <a:gd name="T20" fmla="*/ 422 w 504"/>
                <a:gd name="T21" fmla="*/ 255 h 282"/>
                <a:gd name="T22" fmla="*/ 294 w 504"/>
                <a:gd name="T23" fmla="*/ 140 h 282"/>
                <a:gd name="T24" fmla="*/ 249 w 504"/>
                <a:gd name="T25" fmla="*/ 255 h 282"/>
                <a:gd name="T26" fmla="*/ 178 w 504"/>
                <a:gd name="T27" fmla="*/ 175 h 282"/>
                <a:gd name="T28" fmla="*/ 222 w 504"/>
                <a:gd name="T29" fmla="*/ 255 h 282"/>
                <a:gd name="T30" fmla="*/ 178 w 504"/>
                <a:gd name="T31" fmla="*/ 175 h 282"/>
                <a:gd name="T32" fmla="*/ 151 w 504"/>
                <a:gd name="T33" fmla="*/ 211 h 282"/>
                <a:gd name="T34" fmla="*/ 107 w 504"/>
                <a:gd name="T35" fmla="*/ 255 h 282"/>
                <a:gd name="T36" fmla="*/ 320 w 504"/>
                <a:gd name="T37" fmla="*/ 255 h 282"/>
                <a:gd name="T38" fmla="*/ 365 w 504"/>
                <a:gd name="T39" fmla="*/ 104 h 282"/>
                <a:gd name="T40" fmla="*/ 320 w 504"/>
                <a:gd name="T41" fmla="*/ 255 h 282"/>
                <a:gd name="T42" fmla="*/ 94 w 504"/>
                <a:gd name="T43" fmla="*/ 113 h 282"/>
                <a:gd name="T44" fmla="*/ 94 w 504"/>
                <a:gd name="T45" fmla="*/ 87 h 282"/>
                <a:gd name="T46" fmla="*/ 0 w 504"/>
                <a:gd name="T47" fmla="*/ 100 h 282"/>
                <a:gd name="T48" fmla="*/ 14 w 504"/>
                <a:gd name="T49" fmla="*/ 113 h 282"/>
                <a:gd name="T50" fmla="*/ 49 w 504"/>
                <a:gd name="T51" fmla="*/ 158 h 282"/>
                <a:gd name="T52" fmla="*/ 49 w 504"/>
                <a:gd name="T53" fmla="*/ 131 h 282"/>
                <a:gd name="T54" fmla="*/ 0 w 504"/>
                <a:gd name="T55" fmla="*/ 144 h 282"/>
                <a:gd name="T56" fmla="*/ 452 w 504"/>
                <a:gd name="T57" fmla="*/ 52 h 282"/>
                <a:gd name="T58" fmla="*/ 471 w 504"/>
                <a:gd name="T59" fmla="*/ 52 h 282"/>
                <a:gd name="T60" fmla="*/ 499 w 504"/>
                <a:gd name="T61" fmla="*/ 6 h 282"/>
                <a:gd name="T62" fmla="*/ 480 w 504"/>
                <a:gd name="T63" fmla="*/ 6 h 282"/>
                <a:gd name="T64" fmla="*/ 458 w 504"/>
                <a:gd name="T65" fmla="*/ 19 h 282"/>
                <a:gd name="T66" fmla="*/ 439 w 504"/>
                <a:gd name="T67" fmla="*/ 19 h 282"/>
                <a:gd name="T68" fmla="*/ 452 w 504"/>
                <a:gd name="T69" fmla="*/ 5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4" h="282">
                  <a:moveTo>
                    <a:pt x="422" y="255"/>
                  </a:moveTo>
                  <a:cubicBezTo>
                    <a:pt x="391" y="255"/>
                    <a:pt x="391" y="255"/>
                    <a:pt x="391" y="255"/>
                  </a:cubicBezTo>
                  <a:cubicBezTo>
                    <a:pt x="391" y="91"/>
                    <a:pt x="391" y="91"/>
                    <a:pt x="391" y="91"/>
                  </a:cubicBezTo>
                  <a:cubicBezTo>
                    <a:pt x="391" y="84"/>
                    <a:pt x="385" y="78"/>
                    <a:pt x="378" y="78"/>
                  </a:cubicBezTo>
                  <a:cubicBezTo>
                    <a:pt x="307" y="78"/>
                    <a:pt x="307" y="78"/>
                    <a:pt x="307" y="78"/>
                  </a:cubicBezTo>
                  <a:cubicBezTo>
                    <a:pt x="300" y="78"/>
                    <a:pt x="294" y="84"/>
                    <a:pt x="294" y="91"/>
                  </a:cubicBezTo>
                  <a:cubicBezTo>
                    <a:pt x="294" y="113"/>
                    <a:pt x="294" y="113"/>
                    <a:pt x="294" y="113"/>
                  </a:cubicBezTo>
                  <a:cubicBezTo>
                    <a:pt x="236" y="113"/>
                    <a:pt x="236" y="113"/>
                    <a:pt x="236" y="113"/>
                  </a:cubicBezTo>
                  <a:cubicBezTo>
                    <a:pt x="228" y="113"/>
                    <a:pt x="222" y="119"/>
                    <a:pt x="222" y="127"/>
                  </a:cubicBezTo>
                  <a:cubicBezTo>
                    <a:pt x="222" y="149"/>
                    <a:pt x="222" y="149"/>
                    <a:pt x="222" y="149"/>
                  </a:cubicBezTo>
                  <a:cubicBezTo>
                    <a:pt x="165" y="149"/>
                    <a:pt x="165" y="149"/>
                    <a:pt x="165" y="149"/>
                  </a:cubicBezTo>
                  <a:cubicBezTo>
                    <a:pt x="157" y="149"/>
                    <a:pt x="151" y="155"/>
                    <a:pt x="151" y="162"/>
                  </a:cubicBezTo>
                  <a:cubicBezTo>
                    <a:pt x="151" y="184"/>
                    <a:pt x="151" y="184"/>
                    <a:pt x="151" y="184"/>
                  </a:cubicBezTo>
                  <a:cubicBezTo>
                    <a:pt x="94" y="184"/>
                    <a:pt x="94" y="184"/>
                    <a:pt x="94" y="184"/>
                  </a:cubicBezTo>
                  <a:cubicBezTo>
                    <a:pt x="86" y="184"/>
                    <a:pt x="80" y="190"/>
                    <a:pt x="80" y="198"/>
                  </a:cubicBezTo>
                  <a:cubicBezTo>
                    <a:pt x="80" y="255"/>
                    <a:pt x="80" y="255"/>
                    <a:pt x="80" y="255"/>
                  </a:cubicBezTo>
                  <a:cubicBezTo>
                    <a:pt x="14" y="255"/>
                    <a:pt x="14" y="255"/>
                    <a:pt x="14" y="255"/>
                  </a:cubicBezTo>
                  <a:cubicBezTo>
                    <a:pt x="6" y="255"/>
                    <a:pt x="0" y="261"/>
                    <a:pt x="0" y="269"/>
                  </a:cubicBezTo>
                  <a:cubicBezTo>
                    <a:pt x="0" y="276"/>
                    <a:pt x="6" y="282"/>
                    <a:pt x="14" y="282"/>
                  </a:cubicBezTo>
                  <a:cubicBezTo>
                    <a:pt x="422" y="282"/>
                    <a:pt x="422" y="282"/>
                    <a:pt x="422" y="282"/>
                  </a:cubicBezTo>
                  <a:cubicBezTo>
                    <a:pt x="430" y="282"/>
                    <a:pt x="436" y="276"/>
                    <a:pt x="436" y="269"/>
                  </a:cubicBezTo>
                  <a:cubicBezTo>
                    <a:pt x="436" y="261"/>
                    <a:pt x="430" y="255"/>
                    <a:pt x="422" y="255"/>
                  </a:cubicBezTo>
                  <a:close/>
                  <a:moveTo>
                    <a:pt x="249" y="140"/>
                  </a:moveTo>
                  <a:cubicBezTo>
                    <a:pt x="294" y="140"/>
                    <a:pt x="294" y="140"/>
                    <a:pt x="294" y="140"/>
                  </a:cubicBezTo>
                  <a:cubicBezTo>
                    <a:pt x="294" y="255"/>
                    <a:pt x="294" y="255"/>
                    <a:pt x="294" y="255"/>
                  </a:cubicBezTo>
                  <a:cubicBezTo>
                    <a:pt x="249" y="255"/>
                    <a:pt x="249" y="255"/>
                    <a:pt x="249" y="255"/>
                  </a:cubicBezTo>
                  <a:lnTo>
                    <a:pt x="249" y="140"/>
                  </a:lnTo>
                  <a:close/>
                  <a:moveTo>
                    <a:pt x="178" y="175"/>
                  </a:moveTo>
                  <a:cubicBezTo>
                    <a:pt x="222" y="175"/>
                    <a:pt x="222" y="175"/>
                    <a:pt x="222" y="175"/>
                  </a:cubicBezTo>
                  <a:cubicBezTo>
                    <a:pt x="222" y="255"/>
                    <a:pt x="222" y="255"/>
                    <a:pt x="222" y="255"/>
                  </a:cubicBezTo>
                  <a:cubicBezTo>
                    <a:pt x="178" y="255"/>
                    <a:pt x="178" y="255"/>
                    <a:pt x="178" y="255"/>
                  </a:cubicBezTo>
                  <a:lnTo>
                    <a:pt x="178" y="175"/>
                  </a:lnTo>
                  <a:close/>
                  <a:moveTo>
                    <a:pt x="107" y="211"/>
                  </a:moveTo>
                  <a:cubicBezTo>
                    <a:pt x="151" y="211"/>
                    <a:pt x="151" y="211"/>
                    <a:pt x="151" y="211"/>
                  </a:cubicBezTo>
                  <a:cubicBezTo>
                    <a:pt x="151" y="255"/>
                    <a:pt x="151" y="255"/>
                    <a:pt x="151" y="255"/>
                  </a:cubicBezTo>
                  <a:cubicBezTo>
                    <a:pt x="107" y="255"/>
                    <a:pt x="107" y="255"/>
                    <a:pt x="107" y="255"/>
                  </a:cubicBezTo>
                  <a:lnTo>
                    <a:pt x="107" y="211"/>
                  </a:lnTo>
                  <a:close/>
                  <a:moveTo>
                    <a:pt x="320" y="255"/>
                  </a:moveTo>
                  <a:cubicBezTo>
                    <a:pt x="320" y="104"/>
                    <a:pt x="320" y="104"/>
                    <a:pt x="320" y="104"/>
                  </a:cubicBezTo>
                  <a:cubicBezTo>
                    <a:pt x="365" y="104"/>
                    <a:pt x="365" y="104"/>
                    <a:pt x="365" y="104"/>
                  </a:cubicBezTo>
                  <a:cubicBezTo>
                    <a:pt x="365" y="255"/>
                    <a:pt x="365" y="255"/>
                    <a:pt x="365" y="255"/>
                  </a:cubicBezTo>
                  <a:lnTo>
                    <a:pt x="320" y="255"/>
                  </a:lnTo>
                  <a:close/>
                  <a:moveTo>
                    <a:pt x="14" y="113"/>
                  </a:moveTo>
                  <a:cubicBezTo>
                    <a:pt x="94" y="113"/>
                    <a:pt x="94" y="113"/>
                    <a:pt x="94" y="113"/>
                  </a:cubicBezTo>
                  <a:cubicBezTo>
                    <a:pt x="101" y="113"/>
                    <a:pt x="107" y="107"/>
                    <a:pt x="107" y="100"/>
                  </a:cubicBezTo>
                  <a:cubicBezTo>
                    <a:pt x="107" y="93"/>
                    <a:pt x="101" y="87"/>
                    <a:pt x="94" y="87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6" y="87"/>
                    <a:pt x="0" y="93"/>
                    <a:pt x="0" y="100"/>
                  </a:cubicBezTo>
                  <a:cubicBezTo>
                    <a:pt x="0" y="107"/>
                    <a:pt x="6" y="113"/>
                    <a:pt x="14" y="113"/>
                  </a:cubicBezTo>
                  <a:cubicBezTo>
                    <a:pt x="14" y="113"/>
                    <a:pt x="14" y="113"/>
                    <a:pt x="14" y="113"/>
                  </a:cubicBezTo>
                  <a:close/>
                  <a:moveTo>
                    <a:pt x="14" y="158"/>
                  </a:moveTo>
                  <a:cubicBezTo>
                    <a:pt x="49" y="158"/>
                    <a:pt x="49" y="158"/>
                    <a:pt x="49" y="158"/>
                  </a:cubicBezTo>
                  <a:cubicBezTo>
                    <a:pt x="56" y="158"/>
                    <a:pt x="62" y="152"/>
                    <a:pt x="62" y="144"/>
                  </a:cubicBezTo>
                  <a:cubicBezTo>
                    <a:pt x="62" y="137"/>
                    <a:pt x="56" y="131"/>
                    <a:pt x="49" y="131"/>
                  </a:cubicBezTo>
                  <a:cubicBezTo>
                    <a:pt x="14" y="131"/>
                    <a:pt x="14" y="131"/>
                    <a:pt x="14" y="131"/>
                  </a:cubicBezTo>
                  <a:cubicBezTo>
                    <a:pt x="6" y="131"/>
                    <a:pt x="0" y="137"/>
                    <a:pt x="0" y="144"/>
                  </a:cubicBezTo>
                  <a:cubicBezTo>
                    <a:pt x="0" y="152"/>
                    <a:pt x="6" y="158"/>
                    <a:pt x="14" y="158"/>
                  </a:cubicBezTo>
                  <a:close/>
                  <a:moveTo>
                    <a:pt x="452" y="52"/>
                  </a:moveTo>
                  <a:cubicBezTo>
                    <a:pt x="455" y="54"/>
                    <a:pt x="458" y="56"/>
                    <a:pt x="462" y="56"/>
                  </a:cubicBezTo>
                  <a:cubicBezTo>
                    <a:pt x="465" y="56"/>
                    <a:pt x="469" y="54"/>
                    <a:pt x="471" y="52"/>
                  </a:cubicBezTo>
                  <a:cubicBezTo>
                    <a:pt x="499" y="25"/>
                    <a:pt x="499" y="25"/>
                    <a:pt x="499" y="25"/>
                  </a:cubicBezTo>
                  <a:cubicBezTo>
                    <a:pt x="504" y="19"/>
                    <a:pt x="504" y="11"/>
                    <a:pt x="499" y="6"/>
                  </a:cubicBezTo>
                  <a:cubicBezTo>
                    <a:pt x="493" y="0"/>
                    <a:pt x="485" y="0"/>
                    <a:pt x="480" y="6"/>
                  </a:cubicBezTo>
                  <a:cubicBezTo>
                    <a:pt x="480" y="6"/>
                    <a:pt x="480" y="6"/>
                    <a:pt x="480" y="6"/>
                  </a:cubicBezTo>
                  <a:cubicBezTo>
                    <a:pt x="462" y="24"/>
                    <a:pt x="462" y="24"/>
                    <a:pt x="462" y="24"/>
                  </a:cubicBezTo>
                  <a:cubicBezTo>
                    <a:pt x="458" y="19"/>
                    <a:pt x="458" y="19"/>
                    <a:pt x="458" y="19"/>
                  </a:cubicBezTo>
                  <a:cubicBezTo>
                    <a:pt x="453" y="14"/>
                    <a:pt x="444" y="14"/>
                    <a:pt x="439" y="19"/>
                  </a:cubicBezTo>
                  <a:cubicBezTo>
                    <a:pt x="439" y="19"/>
                    <a:pt x="439" y="19"/>
                    <a:pt x="439" y="19"/>
                  </a:cubicBezTo>
                  <a:cubicBezTo>
                    <a:pt x="434" y="25"/>
                    <a:pt x="434" y="33"/>
                    <a:pt x="439" y="38"/>
                  </a:cubicBezTo>
                  <a:lnTo>
                    <a:pt x="452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6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2084" y="910"/>
              <a:ext cx="1616" cy="1418"/>
            </a:xfrm>
            <a:custGeom>
              <a:avLst/>
              <a:gdLst>
                <a:gd name="T0" fmla="*/ 636 w 679"/>
                <a:gd name="T1" fmla="*/ 568 h 595"/>
                <a:gd name="T2" fmla="*/ 645 w 679"/>
                <a:gd name="T3" fmla="*/ 469 h 595"/>
                <a:gd name="T4" fmla="*/ 659 w 679"/>
                <a:gd name="T5" fmla="*/ 402 h 595"/>
                <a:gd name="T6" fmla="*/ 623 w 679"/>
                <a:gd name="T7" fmla="*/ 389 h 595"/>
                <a:gd name="T8" fmla="*/ 657 w 679"/>
                <a:gd name="T9" fmla="*/ 69 h 595"/>
                <a:gd name="T10" fmla="*/ 509 w 679"/>
                <a:gd name="T11" fmla="*/ 69 h 595"/>
                <a:gd name="T12" fmla="*/ 409 w 679"/>
                <a:gd name="T13" fmla="*/ 57 h 595"/>
                <a:gd name="T14" fmla="*/ 383 w 679"/>
                <a:gd name="T15" fmla="*/ 46 h 595"/>
                <a:gd name="T16" fmla="*/ 286 w 679"/>
                <a:gd name="T17" fmla="*/ 46 h 595"/>
                <a:gd name="T18" fmla="*/ 259 w 679"/>
                <a:gd name="T19" fmla="*/ 57 h 595"/>
                <a:gd name="T20" fmla="*/ 58 w 679"/>
                <a:gd name="T21" fmla="*/ 69 h 595"/>
                <a:gd name="T22" fmla="*/ 45 w 679"/>
                <a:gd name="T23" fmla="*/ 389 h 595"/>
                <a:gd name="T24" fmla="*/ 10 w 679"/>
                <a:gd name="T25" fmla="*/ 402 h 595"/>
                <a:gd name="T26" fmla="*/ 23 w 679"/>
                <a:gd name="T27" fmla="*/ 469 h 595"/>
                <a:gd name="T28" fmla="*/ 31 w 679"/>
                <a:gd name="T29" fmla="*/ 568 h 595"/>
                <a:gd name="T30" fmla="*/ 0 w 679"/>
                <a:gd name="T31" fmla="*/ 582 h 595"/>
                <a:gd name="T32" fmla="*/ 13 w 679"/>
                <a:gd name="T33" fmla="*/ 595 h 595"/>
                <a:gd name="T34" fmla="*/ 151 w 679"/>
                <a:gd name="T35" fmla="*/ 582 h 595"/>
                <a:gd name="T36" fmla="*/ 137 w 679"/>
                <a:gd name="T37" fmla="*/ 568 h 595"/>
                <a:gd name="T38" fmla="*/ 191 w 679"/>
                <a:gd name="T39" fmla="*/ 469 h 595"/>
                <a:gd name="T40" fmla="*/ 286 w 679"/>
                <a:gd name="T41" fmla="*/ 568 h 595"/>
                <a:gd name="T42" fmla="*/ 259 w 679"/>
                <a:gd name="T43" fmla="*/ 582 h 595"/>
                <a:gd name="T44" fmla="*/ 272 w 679"/>
                <a:gd name="T45" fmla="*/ 595 h 595"/>
                <a:gd name="T46" fmla="*/ 410 w 679"/>
                <a:gd name="T47" fmla="*/ 582 h 595"/>
                <a:gd name="T48" fmla="*/ 384 w 679"/>
                <a:gd name="T49" fmla="*/ 568 h 595"/>
                <a:gd name="T50" fmla="*/ 477 w 679"/>
                <a:gd name="T51" fmla="*/ 469 h 595"/>
                <a:gd name="T52" fmla="*/ 530 w 679"/>
                <a:gd name="T53" fmla="*/ 568 h 595"/>
                <a:gd name="T54" fmla="*/ 530 w 679"/>
                <a:gd name="T55" fmla="*/ 595 h 595"/>
                <a:gd name="T56" fmla="*/ 668 w 679"/>
                <a:gd name="T57" fmla="*/ 582 h 595"/>
                <a:gd name="T58" fmla="*/ 583 w 679"/>
                <a:gd name="T59" fmla="*/ 51 h 595"/>
                <a:gd name="T60" fmla="*/ 583 w 679"/>
                <a:gd name="T61" fmla="*/ 167 h 595"/>
                <a:gd name="T62" fmla="*/ 525 w 679"/>
                <a:gd name="T63" fmla="*/ 109 h 595"/>
                <a:gd name="T64" fmla="*/ 583 w 679"/>
                <a:gd name="T65" fmla="*/ 51 h 595"/>
                <a:gd name="T66" fmla="*/ 356 w 679"/>
                <a:gd name="T67" fmla="*/ 47 h 595"/>
                <a:gd name="T68" fmla="*/ 334 w 679"/>
                <a:gd name="T69" fmla="*/ 29 h 595"/>
                <a:gd name="T70" fmla="*/ 389 w 679"/>
                <a:gd name="T71" fmla="*/ 91 h 595"/>
                <a:gd name="T72" fmla="*/ 283 w 679"/>
                <a:gd name="T73" fmla="*/ 73 h 595"/>
                <a:gd name="T74" fmla="*/ 72 w 679"/>
                <a:gd name="T75" fmla="*/ 95 h 595"/>
                <a:gd name="T76" fmla="*/ 250 w 679"/>
                <a:gd name="T77" fmla="*/ 102 h 595"/>
                <a:gd name="T78" fmla="*/ 263 w 679"/>
                <a:gd name="T79" fmla="*/ 118 h 595"/>
                <a:gd name="T80" fmla="*/ 419 w 679"/>
                <a:gd name="T81" fmla="*/ 105 h 595"/>
                <a:gd name="T82" fmla="*/ 417 w 679"/>
                <a:gd name="T83" fmla="*/ 95 h 595"/>
                <a:gd name="T84" fmla="*/ 499 w 679"/>
                <a:gd name="T85" fmla="*/ 109 h 595"/>
                <a:gd name="T86" fmla="*/ 597 w 679"/>
                <a:gd name="T87" fmla="*/ 192 h 595"/>
                <a:gd name="T88" fmla="*/ 72 w 679"/>
                <a:gd name="T89" fmla="*/ 389 h 595"/>
                <a:gd name="T90" fmla="*/ 36 w 679"/>
                <a:gd name="T91" fmla="*/ 415 h 595"/>
                <a:gd name="T92" fmla="*/ 632 w 679"/>
                <a:gd name="T93" fmla="*/ 442 h 595"/>
                <a:gd name="T94" fmla="*/ 36 w 679"/>
                <a:gd name="T95" fmla="*/ 415 h 595"/>
                <a:gd name="T96" fmla="*/ 63 w 679"/>
                <a:gd name="T97" fmla="*/ 568 h 595"/>
                <a:gd name="T98" fmla="*/ 160 w 679"/>
                <a:gd name="T99" fmla="*/ 469 h 595"/>
                <a:gd name="T100" fmla="*/ 356 w 679"/>
                <a:gd name="T101" fmla="*/ 568 h 595"/>
                <a:gd name="T102" fmla="*/ 312 w 679"/>
                <a:gd name="T103" fmla="*/ 469 h 595"/>
                <a:gd name="T104" fmla="*/ 356 w 679"/>
                <a:gd name="T105" fmla="*/ 568 h 595"/>
                <a:gd name="T106" fmla="*/ 547 w 679"/>
                <a:gd name="T107" fmla="*/ 469 h 595"/>
                <a:gd name="T108" fmla="*/ 565 w 679"/>
                <a:gd name="T109" fmla="*/ 568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79" h="595">
                  <a:moveTo>
                    <a:pt x="655" y="568"/>
                  </a:moveTo>
                  <a:cubicBezTo>
                    <a:pt x="636" y="568"/>
                    <a:pt x="636" y="568"/>
                    <a:pt x="636" y="568"/>
                  </a:cubicBezTo>
                  <a:cubicBezTo>
                    <a:pt x="579" y="469"/>
                    <a:pt x="579" y="469"/>
                    <a:pt x="579" y="469"/>
                  </a:cubicBezTo>
                  <a:cubicBezTo>
                    <a:pt x="645" y="469"/>
                    <a:pt x="645" y="469"/>
                    <a:pt x="645" y="469"/>
                  </a:cubicBezTo>
                  <a:cubicBezTo>
                    <a:pt x="653" y="469"/>
                    <a:pt x="659" y="463"/>
                    <a:pt x="659" y="455"/>
                  </a:cubicBezTo>
                  <a:cubicBezTo>
                    <a:pt x="659" y="402"/>
                    <a:pt x="659" y="402"/>
                    <a:pt x="659" y="402"/>
                  </a:cubicBezTo>
                  <a:cubicBezTo>
                    <a:pt x="659" y="395"/>
                    <a:pt x="653" y="389"/>
                    <a:pt x="645" y="389"/>
                  </a:cubicBezTo>
                  <a:cubicBezTo>
                    <a:pt x="623" y="389"/>
                    <a:pt x="623" y="389"/>
                    <a:pt x="623" y="389"/>
                  </a:cubicBezTo>
                  <a:cubicBezTo>
                    <a:pt x="623" y="183"/>
                    <a:pt x="623" y="183"/>
                    <a:pt x="623" y="183"/>
                  </a:cubicBezTo>
                  <a:cubicBezTo>
                    <a:pt x="664" y="161"/>
                    <a:pt x="679" y="110"/>
                    <a:pt x="657" y="69"/>
                  </a:cubicBezTo>
                  <a:cubicBezTo>
                    <a:pt x="635" y="28"/>
                    <a:pt x="584" y="12"/>
                    <a:pt x="543" y="35"/>
                  </a:cubicBezTo>
                  <a:cubicBezTo>
                    <a:pt x="528" y="42"/>
                    <a:pt x="516" y="54"/>
                    <a:pt x="509" y="69"/>
                  </a:cubicBezTo>
                  <a:cubicBezTo>
                    <a:pt x="412" y="69"/>
                    <a:pt x="412" y="69"/>
                    <a:pt x="412" y="69"/>
                  </a:cubicBezTo>
                  <a:cubicBezTo>
                    <a:pt x="409" y="57"/>
                    <a:pt x="409" y="57"/>
                    <a:pt x="409" y="57"/>
                  </a:cubicBezTo>
                  <a:cubicBezTo>
                    <a:pt x="408" y="51"/>
                    <a:pt x="402" y="46"/>
                    <a:pt x="396" y="46"/>
                  </a:cubicBezTo>
                  <a:cubicBezTo>
                    <a:pt x="383" y="46"/>
                    <a:pt x="383" y="46"/>
                    <a:pt x="383" y="46"/>
                  </a:cubicBezTo>
                  <a:cubicBezTo>
                    <a:pt x="381" y="20"/>
                    <a:pt x="357" y="0"/>
                    <a:pt x="331" y="2"/>
                  </a:cubicBezTo>
                  <a:cubicBezTo>
                    <a:pt x="307" y="3"/>
                    <a:pt x="288" y="22"/>
                    <a:pt x="286" y="46"/>
                  </a:cubicBezTo>
                  <a:cubicBezTo>
                    <a:pt x="273" y="46"/>
                    <a:pt x="273" y="46"/>
                    <a:pt x="273" y="46"/>
                  </a:cubicBezTo>
                  <a:cubicBezTo>
                    <a:pt x="266" y="46"/>
                    <a:pt x="260" y="51"/>
                    <a:pt x="259" y="57"/>
                  </a:cubicBezTo>
                  <a:cubicBezTo>
                    <a:pt x="257" y="69"/>
                    <a:pt x="257" y="69"/>
                    <a:pt x="257" y="69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1" y="69"/>
                    <a:pt x="45" y="75"/>
                    <a:pt x="45" y="82"/>
                  </a:cubicBezTo>
                  <a:cubicBezTo>
                    <a:pt x="45" y="389"/>
                    <a:pt x="45" y="389"/>
                    <a:pt x="45" y="389"/>
                  </a:cubicBezTo>
                  <a:cubicBezTo>
                    <a:pt x="23" y="389"/>
                    <a:pt x="23" y="389"/>
                    <a:pt x="23" y="389"/>
                  </a:cubicBezTo>
                  <a:cubicBezTo>
                    <a:pt x="16" y="389"/>
                    <a:pt x="10" y="395"/>
                    <a:pt x="10" y="402"/>
                  </a:cubicBezTo>
                  <a:cubicBezTo>
                    <a:pt x="10" y="455"/>
                    <a:pt x="10" y="455"/>
                    <a:pt x="10" y="455"/>
                  </a:cubicBezTo>
                  <a:cubicBezTo>
                    <a:pt x="10" y="463"/>
                    <a:pt x="16" y="469"/>
                    <a:pt x="23" y="469"/>
                  </a:cubicBezTo>
                  <a:cubicBezTo>
                    <a:pt x="89" y="469"/>
                    <a:pt x="89" y="469"/>
                    <a:pt x="89" y="469"/>
                  </a:cubicBezTo>
                  <a:cubicBezTo>
                    <a:pt x="31" y="568"/>
                    <a:pt x="31" y="568"/>
                    <a:pt x="31" y="568"/>
                  </a:cubicBezTo>
                  <a:cubicBezTo>
                    <a:pt x="13" y="568"/>
                    <a:pt x="13" y="568"/>
                    <a:pt x="13" y="568"/>
                  </a:cubicBezTo>
                  <a:cubicBezTo>
                    <a:pt x="6" y="568"/>
                    <a:pt x="0" y="574"/>
                    <a:pt x="0" y="582"/>
                  </a:cubicBezTo>
                  <a:cubicBezTo>
                    <a:pt x="0" y="589"/>
                    <a:pt x="6" y="595"/>
                    <a:pt x="13" y="595"/>
                  </a:cubicBezTo>
                  <a:cubicBezTo>
                    <a:pt x="13" y="595"/>
                    <a:pt x="13" y="595"/>
                    <a:pt x="13" y="595"/>
                  </a:cubicBezTo>
                  <a:cubicBezTo>
                    <a:pt x="137" y="595"/>
                    <a:pt x="137" y="595"/>
                    <a:pt x="137" y="595"/>
                  </a:cubicBezTo>
                  <a:cubicBezTo>
                    <a:pt x="145" y="595"/>
                    <a:pt x="151" y="589"/>
                    <a:pt x="151" y="582"/>
                  </a:cubicBezTo>
                  <a:cubicBezTo>
                    <a:pt x="151" y="574"/>
                    <a:pt x="145" y="568"/>
                    <a:pt x="138" y="568"/>
                  </a:cubicBezTo>
                  <a:cubicBezTo>
                    <a:pt x="137" y="568"/>
                    <a:pt x="137" y="568"/>
                    <a:pt x="137" y="568"/>
                  </a:cubicBezTo>
                  <a:cubicBezTo>
                    <a:pt x="134" y="568"/>
                    <a:pt x="134" y="568"/>
                    <a:pt x="134" y="568"/>
                  </a:cubicBezTo>
                  <a:cubicBezTo>
                    <a:pt x="191" y="469"/>
                    <a:pt x="191" y="469"/>
                    <a:pt x="191" y="469"/>
                  </a:cubicBezTo>
                  <a:cubicBezTo>
                    <a:pt x="286" y="469"/>
                    <a:pt x="286" y="469"/>
                    <a:pt x="286" y="469"/>
                  </a:cubicBezTo>
                  <a:cubicBezTo>
                    <a:pt x="286" y="568"/>
                    <a:pt x="286" y="568"/>
                    <a:pt x="286" y="568"/>
                  </a:cubicBezTo>
                  <a:cubicBezTo>
                    <a:pt x="272" y="568"/>
                    <a:pt x="272" y="568"/>
                    <a:pt x="272" y="568"/>
                  </a:cubicBezTo>
                  <a:cubicBezTo>
                    <a:pt x="265" y="568"/>
                    <a:pt x="259" y="574"/>
                    <a:pt x="259" y="582"/>
                  </a:cubicBezTo>
                  <a:cubicBezTo>
                    <a:pt x="259" y="589"/>
                    <a:pt x="265" y="595"/>
                    <a:pt x="272" y="595"/>
                  </a:cubicBezTo>
                  <a:cubicBezTo>
                    <a:pt x="272" y="595"/>
                    <a:pt x="272" y="595"/>
                    <a:pt x="272" y="595"/>
                  </a:cubicBezTo>
                  <a:cubicBezTo>
                    <a:pt x="397" y="595"/>
                    <a:pt x="397" y="595"/>
                    <a:pt x="397" y="595"/>
                  </a:cubicBezTo>
                  <a:cubicBezTo>
                    <a:pt x="404" y="595"/>
                    <a:pt x="410" y="589"/>
                    <a:pt x="410" y="582"/>
                  </a:cubicBezTo>
                  <a:cubicBezTo>
                    <a:pt x="410" y="574"/>
                    <a:pt x="404" y="568"/>
                    <a:pt x="397" y="568"/>
                  </a:cubicBezTo>
                  <a:cubicBezTo>
                    <a:pt x="384" y="568"/>
                    <a:pt x="384" y="568"/>
                    <a:pt x="384" y="568"/>
                  </a:cubicBezTo>
                  <a:cubicBezTo>
                    <a:pt x="384" y="469"/>
                    <a:pt x="384" y="469"/>
                    <a:pt x="384" y="469"/>
                  </a:cubicBezTo>
                  <a:cubicBezTo>
                    <a:pt x="477" y="469"/>
                    <a:pt x="477" y="469"/>
                    <a:pt x="477" y="469"/>
                  </a:cubicBezTo>
                  <a:cubicBezTo>
                    <a:pt x="534" y="568"/>
                    <a:pt x="534" y="568"/>
                    <a:pt x="534" y="568"/>
                  </a:cubicBezTo>
                  <a:cubicBezTo>
                    <a:pt x="530" y="568"/>
                    <a:pt x="530" y="568"/>
                    <a:pt x="530" y="568"/>
                  </a:cubicBezTo>
                  <a:cubicBezTo>
                    <a:pt x="523" y="568"/>
                    <a:pt x="517" y="574"/>
                    <a:pt x="517" y="582"/>
                  </a:cubicBezTo>
                  <a:cubicBezTo>
                    <a:pt x="517" y="589"/>
                    <a:pt x="523" y="595"/>
                    <a:pt x="530" y="595"/>
                  </a:cubicBezTo>
                  <a:cubicBezTo>
                    <a:pt x="655" y="595"/>
                    <a:pt x="655" y="595"/>
                    <a:pt x="655" y="595"/>
                  </a:cubicBezTo>
                  <a:cubicBezTo>
                    <a:pt x="662" y="595"/>
                    <a:pt x="668" y="589"/>
                    <a:pt x="668" y="582"/>
                  </a:cubicBezTo>
                  <a:cubicBezTo>
                    <a:pt x="668" y="574"/>
                    <a:pt x="662" y="568"/>
                    <a:pt x="655" y="568"/>
                  </a:cubicBezTo>
                  <a:close/>
                  <a:moveTo>
                    <a:pt x="583" y="51"/>
                  </a:moveTo>
                  <a:cubicBezTo>
                    <a:pt x="615" y="51"/>
                    <a:pt x="641" y="77"/>
                    <a:pt x="641" y="109"/>
                  </a:cubicBezTo>
                  <a:cubicBezTo>
                    <a:pt x="641" y="141"/>
                    <a:pt x="615" y="167"/>
                    <a:pt x="583" y="167"/>
                  </a:cubicBezTo>
                  <a:cubicBezTo>
                    <a:pt x="551" y="167"/>
                    <a:pt x="525" y="141"/>
                    <a:pt x="525" y="109"/>
                  </a:cubicBezTo>
                  <a:cubicBezTo>
                    <a:pt x="525" y="109"/>
                    <a:pt x="525" y="109"/>
                    <a:pt x="525" y="109"/>
                  </a:cubicBezTo>
                  <a:cubicBezTo>
                    <a:pt x="525" y="77"/>
                    <a:pt x="551" y="51"/>
                    <a:pt x="583" y="51"/>
                  </a:cubicBezTo>
                  <a:cubicBezTo>
                    <a:pt x="583" y="51"/>
                    <a:pt x="583" y="51"/>
                    <a:pt x="583" y="51"/>
                  </a:cubicBezTo>
                  <a:close/>
                  <a:moveTo>
                    <a:pt x="334" y="29"/>
                  </a:moveTo>
                  <a:cubicBezTo>
                    <a:pt x="345" y="29"/>
                    <a:pt x="354" y="36"/>
                    <a:pt x="356" y="47"/>
                  </a:cubicBezTo>
                  <a:cubicBezTo>
                    <a:pt x="312" y="47"/>
                    <a:pt x="312" y="47"/>
                    <a:pt x="312" y="47"/>
                  </a:cubicBezTo>
                  <a:cubicBezTo>
                    <a:pt x="314" y="36"/>
                    <a:pt x="323" y="29"/>
                    <a:pt x="334" y="29"/>
                  </a:cubicBezTo>
                  <a:close/>
                  <a:moveTo>
                    <a:pt x="385" y="73"/>
                  </a:moveTo>
                  <a:cubicBezTo>
                    <a:pt x="389" y="91"/>
                    <a:pt x="389" y="91"/>
                    <a:pt x="389" y="91"/>
                  </a:cubicBezTo>
                  <a:cubicBezTo>
                    <a:pt x="279" y="91"/>
                    <a:pt x="279" y="91"/>
                    <a:pt x="279" y="91"/>
                  </a:cubicBezTo>
                  <a:cubicBezTo>
                    <a:pt x="283" y="73"/>
                    <a:pt x="283" y="73"/>
                    <a:pt x="283" y="73"/>
                  </a:cubicBezTo>
                  <a:lnTo>
                    <a:pt x="385" y="73"/>
                  </a:lnTo>
                  <a:close/>
                  <a:moveTo>
                    <a:pt x="72" y="95"/>
                  </a:moveTo>
                  <a:cubicBezTo>
                    <a:pt x="251" y="95"/>
                    <a:pt x="251" y="95"/>
                    <a:pt x="251" y="95"/>
                  </a:cubicBezTo>
                  <a:cubicBezTo>
                    <a:pt x="250" y="102"/>
                    <a:pt x="250" y="102"/>
                    <a:pt x="250" y="102"/>
                  </a:cubicBezTo>
                  <a:cubicBezTo>
                    <a:pt x="248" y="109"/>
                    <a:pt x="253" y="116"/>
                    <a:pt x="260" y="117"/>
                  </a:cubicBezTo>
                  <a:cubicBezTo>
                    <a:pt x="261" y="118"/>
                    <a:pt x="262" y="118"/>
                    <a:pt x="263" y="118"/>
                  </a:cubicBezTo>
                  <a:cubicBezTo>
                    <a:pt x="405" y="118"/>
                    <a:pt x="405" y="118"/>
                    <a:pt x="405" y="118"/>
                  </a:cubicBezTo>
                  <a:cubicBezTo>
                    <a:pt x="412" y="118"/>
                    <a:pt x="419" y="112"/>
                    <a:pt x="419" y="105"/>
                  </a:cubicBezTo>
                  <a:cubicBezTo>
                    <a:pt x="419" y="104"/>
                    <a:pt x="419" y="103"/>
                    <a:pt x="418" y="102"/>
                  </a:cubicBezTo>
                  <a:cubicBezTo>
                    <a:pt x="417" y="95"/>
                    <a:pt x="417" y="95"/>
                    <a:pt x="417" y="95"/>
                  </a:cubicBezTo>
                  <a:cubicBezTo>
                    <a:pt x="500" y="95"/>
                    <a:pt x="500" y="95"/>
                    <a:pt x="500" y="95"/>
                  </a:cubicBezTo>
                  <a:cubicBezTo>
                    <a:pt x="499" y="100"/>
                    <a:pt x="499" y="104"/>
                    <a:pt x="499" y="109"/>
                  </a:cubicBezTo>
                  <a:cubicBezTo>
                    <a:pt x="499" y="155"/>
                    <a:pt x="537" y="193"/>
                    <a:pt x="583" y="193"/>
                  </a:cubicBezTo>
                  <a:cubicBezTo>
                    <a:pt x="588" y="193"/>
                    <a:pt x="592" y="193"/>
                    <a:pt x="597" y="192"/>
                  </a:cubicBezTo>
                  <a:cubicBezTo>
                    <a:pt x="597" y="389"/>
                    <a:pt x="597" y="389"/>
                    <a:pt x="597" y="389"/>
                  </a:cubicBezTo>
                  <a:cubicBezTo>
                    <a:pt x="72" y="389"/>
                    <a:pt x="72" y="389"/>
                    <a:pt x="72" y="389"/>
                  </a:cubicBezTo>
                  <a:lnTo>
                    <a:pt x="72" y="95"/>
                  </a:lnTo>
                  <a:close/>
                  <a:moveTo>
                    <a:pt x="36" y="415"/>
                  </a:moveTo>
                  <a:cubicBezTo>
                    <a:pt x="632" y="415"/>
                    <a:pt x="632" y="415"/>
                    <a:pt x="632" y="415"/>
                  </a:cubicBezTo>
                  <a:cubicBezTo>
                    <a:pt x="632" y="442"/>
                    <a:pt x="632" y="442"/>
                    <a:pt x="632" y="442"/>
                  </a:cubicBezTo>
                  <a:cubicBezTo>
                    <a:pt x="36" y="442"/>
                    <a:pt x="36" y="442"/>
                    <a:pt x="36" y="442"/>
                  </a:cubicBezTo>
                  <a:lnTo>
                    <a:pt x="36" y="415"/>
                  </a:lnTo>
                  <a:close/>
                  <a:moveTo>
                    <a:pt x="103" y="568"/>
                  </a:moveTo>
                  <a:cubicBezTo>
                    <a:pt x="63" y="568"/>
                    <a:pt x="63" y="568"/>
                    <a:pt x="63" y="568"/>
                  </a:cubicBezTo>
                  <a:cubicBezTo>
                    <a:pt x="120" y="469"/>
                    <a:pt x="120" y="469"/>
                    <a:pt x="120" y="469"/>
                  </a:cubicBezTo>
                  <a:cubicBezTo>
                    <a:pt x="160" y="469"/>
                    <a:pt x="160" y="469"/>
                    <a:pt x="160" y="469"/>
                  </a:cubicBezTo>
                  <a:lnTo>
                    <a:pt x="103" y="568"/>
                  </a:lnTo>
                  <a:close/>
                  <a:moveTo>
                    <a:pt x="356" y="568"/>
                  </a:moveTo>
                  <a:cubicBezTo>
                    <a:pt x="312" y="568"/>
                    <a:pt x="312" y="568"/>
                    <a:pt x="312" y="568"/>
                  </a:cubicBezTo>
                  <a:cubicBezTo>
                    <a:pt x="312" y="469"/>
                    <a:pt x="312" y="469"/>
                    <a:pt x="312" y="469"/>
                  </a:cubicBezTo>
                  <a:cubicBezTo>
                    <a:pt x="356" y="469"/>
                    <a:pt x="356" y="469"/>
                    <a:pt x="356" y="469"/>
                  </a:cubicBezTo>
                  <a:lnTo>
                    <a:pt x="356" y="568"/>
                  </a:lnTo>
                  <a:close/>
                  <a:moveTo>
                    <a:pt x="507" y="469"/>
                  </a:moveTo>
                  <a:cubicBezTo>
                    <a:pt x="547" y="469"/>
                    <a:pt x="547" y="469"/>
                    <a:pt x="547" y="469"/>
                  </a:cubicBezTo>
                  <a:cubicBezTo>
                    <a:pt x="605" y="568"/>
                    <a:pt x="605" y="568"/>
                    <a:pt x="605" y="568"/>
                  </a:cubicBezTo>
                  <a:cubicBezTo>
                    <a:pt x="565" y="568"/>
                    <a:pt x="565" y="568"/>
                    <a:pt x="565" y="568"/>
                  </a:cubicBezTo>
                  <a:lnTo>
                    <a:pt x="507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5" name="Group 9"/>
          <p:cNvGrpSpPr>
            <a:grpSpLocks noChangeAspect="1"/>
          </p:cNvGrpSpPr>
          <p:nvPr>
            <p:custDataLst>
              <p:tags r:id="rId6"/>
            </p:custDataLst>
          </p:nvPr>
        </p:nvGrpSpPr>
        <p:grpSpPr bwMode="auto">
          <a:xfrm>
            <a:off x="4363362" y="1651774"/>
            <a:ext cx="185098" cy="212746"/>
            <a:chOff x="2244" y="889"/>
            <a:chExt cx="1272" cy="1462"/>
          </a:xfrm>
          <a:solidFill>
            <a:schemeClr val="accent1"/>
          </a:solidFill>
        </p:grpSpPr>
        <p:sp>
          <p:nvSpPr>
            <p:cNvPr id="16" name="Freeform 10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2577" y="1225"/>
              <a:ext cx="548" cy="874"/>
            </a:xfrm>
            <a:custGeom>
              <a:avLst/>
              <a:gdLst>
                <a:gd name="T0" fmla="*/ 13 w 230"/>
                <a:gd name="T1" fmla="*/ 27 h 367"/>
                <a:gd name="T2" fmla="*/ 70 w 230"/>
                <a:gd name="T3" fmla="*/ 27 h 367"/>
                <a:gd name="T4" fmla="*/ 83 w 230"/>
                <a:gd name="T5" fmla="*/ 13 h 367"/>
                <a:gd name="T6" fmla="*/ 70 w 230"/>
                <a:gd name="T7" fmla="*/ 0 h 367"/>
                <a:gd name="T8" fmla="*/ 70 w 230"/>
                <a:gd name="T9" fmla="*/ 0 h 367"/>
                <a:gd name="T10" fmla="*/ 13 w 230"/>
                <a:gd name="T11" fmla="*/ 0 h 367"/>
                <a:gd name="T12" fmla="*/ 0 w 230"/>
                <a:gd name="T13" fmla="*/ 13 h 367"/>
                <a:gd name="T14" fmla="*/ 13 w 230"/>
                <a:gd name="T15" fmla="*/ 27 h 367"/>
                <a:gd name="T16" fmla="*/ 216 w 230"/>
                <a:gd name="T17" fmla="*/ 340 h 367"/>
                <a:gd name="T18" fmla="*/ 178 w 230"/>
                <a:gd name="T19" fmla="*/ 340 h 367"/>
                <a:gd name="T20" fmla="*/ 165 w 230"/>
                <a:gd name="T21" fmla="*/ 353 h 367"/>
                <a:gd name="T22" fmla="*/ 178 w 230"/>
                <a:gd name="T23" fmla="*/ 367 h 367"/>
                <a:gd name="T24" fmla="*/ 216 w 230"/>
                <a:gd name="T25" fmla="*/ 367 h 367"/>
                <a:gd name="T26" fmla="*/ 230 w 230"/>
                <a:gd name="T27" fmla="*/ 353 h 367"/>
                <a:gd name="T28" fmla="*/ 216 w 230"/>
                <a:gd name="T29" fmla="*/ 340 h 367"/>
                <a:gd name="T30" fmla="*/ 118 w 230"/>
                <a:gd name="T31" fmla="*/ 340 h 367"/>
                <a:gd name="T32" fmla="*/ 13 w 230"/>
                <a:gd name="T33" fmla="*/ 340 h 367"/>
                <a:gd name="T34" fmla="*/ 0 w 230"/>
                <a:gd name="T35" fmla="*/ 353 h 367"/>
                <a:gd name="T36" fmla="*/ 13 w 230"/>
                <a:gd name="T37" fmla="*/ 367 h 367"/>
                <a:gd name="T38" fmla="*/ 118 w 230"/>
                <a:gd name="T39" fmla="*/ 367 h 367"/>
                <a:gd name="T40" fmla="*/ 131 w 230"/>
                <a:gd name="T41" fmla="*/ 353 h 367"/>
                <a:gd name="T42" fmla="*/ 118 w 230"/>
                <a:gd name="T43" fmla="*/ 34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0" h="367">
                  <a:moveTo>
                    <a:pt x="13" y="27"/>
                  </a:moveTo>
                  <a:cubicBezTo>
                    <a:pt x="70" y="27"/>
                    <a:pt x="70" y="27"/>
                    <a:pt x="70" y="27"/>
                  </a:cubicBezTo>
                  <a:cubicBezTo>
                    <a:pt x="77" y="27"/>
                    <a:pt x="83" y="21"/>
                    <a:pt x="83" y="13"/>
                  </a:cubicBezTo>
                  <a:cubicBezTo>
                    <a:pt x="83" y="6"/>
                    <a:pt x="77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"/>
                    <a:pt x="6" y="27"/>
                    <a:pt x="13" y="27"/>
                  </a:cubicBezTo>
                  <a:close/>
                  <a:moveTo>
                    <a:pt x="216" y="340"/>
                  </a:moveTo>
                  <a:cubicBezTo>
                    <a:pt x="178" y="340"/>
                    <a:pt x="178" y="340"/>
                    <a:pt x="178" y="340"/>
                  </a:cubicBezTo>
                  <a:cubicBezTo>
                    <a:pt x="171" y="340"/>
                    <a:pt x="165" y="346"/>
                    <a:pt x="165" y="353"/>
                  </a:cubicBezTo>
                  <a:cubicBezTo>
                    <a:pt x="165" y="361"/>
                    <a:pt x="171" y="367"/>
                    <a:pt x="178" y="367"/>
                  </a:cubicBezTo>
                  <a:cubicBezTo>
                    <a:pt x="216" y="367"/>
                    <a:pt x="216" y="367"/>
                    <a:pt x="216" y="367"/>
                  </a:cubicBezTo>
                  <a:cubicBezTo>
                    <a:pt x="224" y="367"/>
                    <a:pt x="230" y="361"/>
                    <a:pt x="230" y="353"/>
                  </a:cubicBezTo>
                  <a:cubicBezTo>
                    <a:pt x="230" y="346"/>
                    <a:pt x="224" y="340"/>
                    <a:pt x="216" y="340"/>
                  </a:cubicBezTo>
                  <a:close/>
                  <a:moveTo>
                    <a:pt x="118" y="340"/>
                  </a:moveTo>
                  <a:cubicBezTo>
                    <a:pt x="13" y="340"/>
                    <a:pt x="13" y="340"/>
                    <a:pt x="13" y="340"/>
                  </a:cubicBezTo>
                  <a:cubicBezTo>
                    <a:pt x="6" y="340"/>
                    <a:pt x="0" y="346"/>
                    <a:pt x="0" y="353"/>
                  </a:cubicBezTo>
                  <a:cubicBezTo>
                    <a:pt x="0" y="361"/>
                    <a:pt x="6" y="367"/>
                    <a:pt x="13" y="367"/>
                  </a:cubicBezTo>
                  <a:cubicBezTo>
                    <a:pt x="118" y="367"/>
                    <a:pt x="118" y="367"/>
                    <a:pt x="118" y="367"/>
                  </a:cubicBezTo>
                  <a:cubicBezTo>
                    <a:pt x="125" y="367"/>
                    <a:pt x="131" y="361"/>
                    <a:pt x="131" y="353"/>
                  </a:cubicBezTo>
                  <a:cubicBezTo>
                    <a:pt x="131" y="346"/>
                    <a:pt x="125" y="340"/>
                    <a:pt x="118" y="3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2244" y="889"/>
              <a:ext cx="1272" cy="1462"/>
            </a:xfrm>
            <a:custGeom>
              <a:avLst/>
              <a:gdLst>
                <a:gd name="T0" fmla="*/ 488 w 534"/>
                <a:gd name="T1" fmla="*/ 455 h 614"/>
                <a:gd name="T2" fmla="*/ 438 w 534"/>
                <a:gd name="T3" fmla="*/ 46 h 614"/>
                <a:gd name="T4" fmla="*/ 113 w 534"/>
                <a:gd name="T5" fmla="*/ 46 h 614"/>
                <a:gd name="T6" fmla="*/ 100 w 534"/>
                <a:gd name="T7" fmla="*/ 1 h 614"/>
                <a:gd name="T8" fmla="*/ 51 w 534"/>
                <a:gd name="T9" fmla="*/ 1 h 614"/>
                <a:gd name="T10" fmla="*/ 0 w 534"/>
                <a:gd name="T11" fmla="*/ 563 h 614"/>
                <a:gd name="T12" fmla="*/ 50 w 534"/>
                <a:gd name="T13" fmla="*/ 614 h 614"/>
                <a:gd name="T14" fmla="*/ 488 w 534"/>
                <a:gd name="T15" fmla="*/ 563 h 614"/>
                <a:gd name="T16" fmla="*/ 488 w 534"/>
                <a:gd name="T17" fmla="*/ 555 h 614"/>
                <a:gd name="T18" fmla="*/ 522 w 534"/>
                <a:gd name="T19" fmla="*/ 487 h 614"/>
                <a:gd name="T20" fmla="*/ 26 w 534"/>
                <a:gd name="T21" fmla="*/ 50 h 614"/>
                <a:gd name="T22" fmla="*/ 86 w 534"/>
                <a:gd name="T23" fmla="*/ 27 h 614"/>
                <a:gd name="T24" fmla="*/ 51 w 534"/>
                <a:gd name="T25" fmla="*/ 514 h 614"/>
                <a:gd name="T26" fmla="*/ 26 w 534"/>
                <a:gd name="T27" fmla="*/ 50 h 614"/>
                <a:gd name="T28" fmla="*/ 50 w 534"/>
                <a:gd name="T29" fmla="*/ 588 h 614"/>
                <a:gd name="T30" fmla="*/ 51 w 534"/>
                <a:gd name="T31" fmla="*/ 541 h 614"/>
                <a:gd name="T32" fmla="*/ 100 w 534"/>
                <a:gd name="T33" fmla="*/ 541 h 614"/>
                <a:gd name="T34" fmla="*/ 113 w 534"/>
                <a:gd name="T35" fmla="*/ 73 h 614"/>
                <a:gd name="T36" fmla="*/ 462 w 534"/>
                <a:gd name="T37" fmla="*/ 97 h 614"/>
                <a:gd name="T38" fmla="*/ 446 w 534"/>
                <a:gd name="T39" fmla="*/ 413 h 614"/>
                <a:gd name="T40" fmla="*/ 427 w 534"/>
                <a:gd name="T41" fmla="*/ 413 h 614"/>
                <a:gd name="T42" fmla="*/ 397 w 534"/>
                <a:gd name="T43" fmla="*/ 401 h 614"/>
                <a:gd name="T44" fmla="*/ 175 w 534"/>
                <a:gd name="T45" fmla="*/ 208 h 614"/>
                <a:gd name="T46" fmla="*/ 153 w 534"/>
                <a:gd name="T47" fmla="*/ 221 h 614"/>
                <a:gd name="T48" fmla="*/ 140 w 534"/>
                <a:gd name="T49" fmla="*/ 234 h 614"/>
                <a:gd name="T50" fmla="*/ 172 w 534"/>
                <a:gd name="T51" fmla="*/ 402 h 614"/>
                <a:gd name="T52" fmla="*/ 140 w 534"/>
                <a:gd name="T53" fmla="*/ 415 h 614"/>
                <a:gd name="T54" fmla="*/ 201 w 534"/>
                <a:gd name="T55" fmla="*/ 428 h 614"/>
                <a:gd name="T56" fmla="*/ 399 w 534"/>
                <a:gd name="T57" fmla="*/ 441 h 614"/>
                <a:gd name="T58" fmla="*/ 389 w 534"/>
                <a:gd name="T59" fmla="*/ 469 h 614"/>
                <a:gd name="T60" fmla="*/ 461 w 534"/>
                <a:gd name="T61" fmla="*/ 564 h 614"/>
                <a:gd name="T62" fmla="*/ 164 w 534"/>
                <a:gd name="T63" fmla="*/ 307 h 614"/>
                <a:gd name="T64" fmla="*/ 404 w 534"/>
                <a:gd name="T65" fmla="*/ 307 h 614"/>
                <a:gd name="T66" fmla="*/ 164 w 534"/>
                <a:gd name="T67" fmla="*/ 307 h 614"/>
                <a:gd name="T68" fmla="*/ 484 w 534"/>
                <a:gd name="T69" fmla="*/ 526 h 614"/>
                <a:gd name="T70" fmla="*/ 436 w 534"/>
                <a:gd name="T71" fmla="*/ 440 h 614"/>
                <a:gd name="T72" fmla="*/ 503 w 534"/>
                <a:gd name="T73" fmla="*/ 525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34" h="614">
                  <a:moveTo>
                    <a:pt x="522" y="488"/>
                  </a:moveTo>
                  <a:cubicBezTo>
                    <a:pt x="488" y="455"/>
                    <a:pt x="488" y="455"/>
                    <a:pt x="488" y="455"/>
                  </a:cubicBezTo>
                  <a:cubicBezTo>
                    <a:pt x="488" y="97"/>
                    <a:pt x="488" y="97"/>
                    <a:pt x="488" y="97"/>
                  </a:cubicBezTo>
                  <a:cubicBezTo>
                    <a:pt x="488" y="69"/>
                    <a:pt x="466" y="46"/>
                    <a:pt x="438" y="46"/>
                  </a:cubicBezTo>
                  <a:cubicBezTo>
                    <a:pt x="438" y="46"/>
                    <a:pt x="438" y="46"/>
                    <a:pt x="438" y="46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3" y="14"/>
                    <a:pt x="113" y="14"/>
                    <a:pt x="113" y="14"/>
                  </a:cubicBezTo>
                  <a:cubicBezTo>
                    <a:pt x="113" y="7"/>
                    <a:pt x="107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24" y="0"/>
                    <a:pt x="1" y="22"/>
                    <a:pt x="0" y="50"/>
                  </a:cubicBezTo>
                  <a:cubicBezTo>
                    <a:pt x="0" y="563"/>
                    <a:pt x="0" y="563"/>
                    <a:pt x="0" y="563"/>
                  </a:cubicBezTo>
                  <a:cubicBezTo>
                    <a:pt x="0" y="591"/>
                    <a:pt x="22" y="614"/>
                    <a:pt x="50" y="614"/>
                  </a:cubicBezTo>
                  <a:cubicBezTo>
                    <a:pt x="50" y="614"/>
                    <a:pt x="50" y="614"/>
                    <a:pt x="50" y="614"/>
                  </a:cubicBezTo>
                  <a:cubicBezTo>
                    <a:pt x="438" y="614"/>
                    <a:pt x="438" y="614"/>
                    <a:pt x="438" y="614"/>
                  </a:cubicBezTo>
                  <a:cubicBezTo>
                    <a:pt x="466" y="614"/>
                    <a:pt x="488" y="591"/>
                    <a:pt x="488" y="563"/>
                  </a:cubicBezTo>
                  <a:cubicBezTo>
                    <a:pt x="488" y="563"/>
                    <a:pt x="488" y="563"/>
                    <a:pt x="488" y="563"/>
                  </a:cubicBezTo>
                  <a:cubicBezTo>
                    <a:pt x="488" y="555"/>
                    <a:pt x="488" y="555"/>
                    <a:pt x="488" y="555"/>
                  </a:cubicBezTo>
                  <a:cubicBezTo>
                    <a:pt x="510" y="558"/>
                    <a:pt x="530" y="542"/>
                    <a:pt x="533" y="520"/>
                  </a:cubicBezTo>
                  <a:cubicBezTo>
                    <a:pt x="534" y="508"/>
                    <a:pt x="530" y="496"/>
                    <a:pt x="522" y="487"/>
                  </a:cubicBezTo>
                  <a:lnTo>
                    <a:pt x="522" y="488"/>
                  </a:lnTo>
                  <a:close/>
                  <a:moveTo>
                    <a:pt x="26" y="50"/>
                  </a:moveTo>
                  <a:cubicBezTo>
                    <a:pt x="27" y="37"/>
                    <a:pt x="38" y="27"/>
                    <a:pt x="51" y="27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6" y="514"/>
                    <a:pt x="86" y="514"/>
                    <a:pt x="86" y="514"/>
                  </a:cubicBezTo>
                  <a:cubicBezTo>
                    <a:pt x="51" y="514"/>
                    <a:pt x="51" y="514"/>
                    <a:pt x="51" y="514"/>
                  </a:cubicBezTo>
                  <a:cubicBezTo>
                    <a:pt x="43" y="514"/>
                    <a:pt x="34" y="516"/>
                    <a:pt x="26" y="520"/>
                  </a:cubicBezTo>
                  <a:lnTo>
                    <a:pt x="26" y="50"/>
                  </a:lnTo>
                  <a:close/>
                  <a:moveTo>
                    <a:pt x="438" y="588"/>
                  </a:moveTo>
                  <a:cubicBezTo>
                    <a:pt x="50" y="588"/>
                    <a:pt x="50" y="588"/>
                    <a:pt x="50" y="588"/>
                  </a:cubicBezTo>
                  <a:cubicBezTo>
                    <a:pt x="37" y="587"/>
                    <a:pt x="27" y="577"/>
                    <a:pt x="27" y="564"/>
                  </a:cubicBezTo>
                  <a:cubicBezTo>
                    <a:pt x="28" y="551"/>
                    <a:pt x="39" y="541"/>
                    <a:pt x="51" y="541"/>
                  </a:cubicBezTo>
                  <a:cubicBezTo>
                    <a:pt x="51" y="541"/>
                    <a:pt x="51" y="541"/>
                    <a:pt x="51" y="541"/>
                  </a:cubicBezTo>
                  <a:cubicBezTo>
                    <a:pt x="100" y="541"/>
                    <a:pt x="100" y="541"/>
                    <a:pt x="100" y="541"/>
                  </a:cubicBezTo>
                  <a:cubicBezTo>
                    <a:pt x="107" y="541"/>
                    <a:pt x="113" y="535"/>
                    <a:pt x="113" y="528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438" y="73"/>
                    <a:pt x="438" y="73"/>
                    <a:pt x="438" y="73"/>
                  </a:cubicBezTo>
                  <a:cubicBezTo>
                    <a:pt x="451" y="73"/>
                    <a:pt x="462" y="84"/>
                    <a:pt x="462" y="97"/>
                  </a:cubicBezTo>
                  <a:cubicBezTo>
                    <a:pt x="462" y="428"/>
                    <a:pt x="462" y="428"/>
                    <a:pt x="462" y="428"/>
                  </a:cubicBezTo>
                  <a:cubicBezTo>
                    <a:pt x="446" y="413"/>
                    <a:pt x="446" y="413"/>
                    <a:pt x="446" y="413"/>
                  </a:cubicBezTo>
                  <a:cubicBezTo>
                    <a:pt x="441" y="407"/>
                    <a:pt x="433" y="407"/>
                    <a:pt x="427" y="412"/>
                  </a:cubicBezTo>
                  <a:cubicBezTo>
                    <a:pt x="427" y="412"/>
                    <a:pt x="427" y="413"/>
                    <a:pt x="427" y="413"/>
                  </a:cubicBezTo>
                  <a:cubicBezTo>
                    <a:pt x="418" y="422"/>
                    <a:pt x="418" y="422"/>
                    <a:pt x="418" y="422"/>
                  </a:cubicBezTo>
                  <a:cubicBezTo>
                    <a:pt x="397" y="401"/>
                    <a:pt x="397" y="401"/>
                    <a:pt x="397" y="401"/>
                  </a:cubicBezTo>
                  <a:cubicBezTo>
                    <a:pt x="450" y="340"/>
                    <a:pt x="443" y="247"/>
                    <a:pt x="382" y="194"/>
                  </a:cubicBezTo>
                  <a:cubicBezTo>
                    <a:pt x="321" y="141"/>
                    <a:pt x="229" y="147"/>
                    <a:pt x="175" y="208"/>
                  </a:cubicBezTo>
                  <a:cubicBezTo>
                    <a:pt x="172" y="212"/>
                    <a:pt x="168" y="217"/>
                    <a:pt x="165" y="221"/>
                  </a:cubicBezTo>
                  <a:cubicBezTo>
                    <a:pt x="153" y="221"/>
                    <a:pt x="153" y="221"/>
                    <a:pt x="153" y="221"/>
                  </a:cubicBezTo>
                  <a:cubicBezTo>
                    <a:pt x="146" y="221"/>
                    <a:pt x="140" y="227"/>
                    <a:pt x="140" y="234"/>
                  </a:cubicBezTo>
                  <a:cubicBezTo>
                    <a:pt x="140" y="234"/>
                    <a:pt x="140" y="234"/>
                    <a:pt x="140" y="234"/>
                  </a:cubicBezTo>
                  <a:cubicBezTo>
                    <a:pt x="139" y="241"/>
                    <a:pt x="144" y="246"/>
                    <a:pt x="150" y="248"/>
                  </a:cubicBezTo>
                  <a:cubicBezTo>
                    <a:pt x="127" y="299"/>
                    <a:pt x="136" y="359"/>
                    <a:pt x="172" y="402"/>
                  </a:cubicBezTo>
                  <a:cubicBezTo>
                    <a:pt x="153" y="402"/>
                    <a:pt x="153" y="402"/>
                    <a:pt x="153" y="402"/>
                  </a:cubicBezTo>
                  <a:cubicBezTo>
                    <a:pt x="146" y="402"/>
                    <a:pt x="140" y="408"/>
                    <a:pt x="140" y="415"/>
                  </a:cubicBezTo>
                  <a:cubicBezTo>
                    <a:pt x="140" y="422"/>
                    <a:pt x="146" y="428"/>
                    <a:pt x="153" y="428"/>
                  </a:cubicBezTo>
                  <a:cubicBezTo>
                    <a:pt x="201" y="428"/>
                    <a:pt x="201" y="428"/>
                    <a:pt x="201" y="428"/>
                  </a:cubicBezTo>
                  <a:cubicBezTo>
                    <a:pt x="255" y="465"/>
                    <a:pt x="327" y="461"/>
                    <a:pt x="377" y="420"/>
                  </a:cubicBezTo>
                  <a:cubicBezTo>
                    <a:pt x="399" y="441"/>
                    <a:pt x="399" y="441"/>
                    <a:pt x="399" y="441"/>
                  </a:cubicBezTo>
                  <a:cubicBezTo>
                    <a:pt x="389" y="450"/>
                    <a:pt x="389" y="450"/>
                    <a:pt x="389" y="450"/>
                  </a:cubicBezTo>
                  <a:cubicBezTo>
                    <a:pt x="384" y="455"/>
                    <a:pt x="384" y="464"/>
                    <a:pt x="389" y="469"/>
                  </a:cubicBezTo>
                  <a:cubicBezTo>
                    <a:pt x="461" y="541"/>
                    <a:pt x="461" y="541"/>
                    <a:pt x="461" y="541"/>
                  </a:cubicBezTo>
                  <a:cubicBezTo>
                    <a:pt x="461" y="564"/>
                    <a:pt x="461" y="564"/>
                    <a:pt x="461" y="564"/>
                  </a:cubicBezTo>
                  <a:cubicBezTo>
                    <a:pt x="461" y="577"/>
                    <a:pt x="451" y="588"/>
                    <a:pt x="438" y="588"/>
                  </a:cubicBezTo>
                  <a:close/>
                  <a:moveTo>
                    <a:pt x="164" y="307"/>
                  </a:moveTo>
                  <a:cubicBezTo>
                    <a:pt x="164" y="241"/>
                    <a:pt x="218" y="187"/>
                    <a:pt x="284" y="187"/>
                  </a:cubicBezTo>
                  <a:cubicBezTo>
                    <a:pt x="350" y="187"/>
                    <a:pt x="404" y="241"/>
                    <a:pt x="404" y="307"/>
                  </a:cubicBezTo>
                  <a:cubicBezTo>
                    <a:pt x="404" y="373"/>
                    <a:pt x="350" y="427"/>
                    <a:pt x="284" y="427"/>
                  </a:cubicBezTo>
                  <a:cubicBezTo>
                    <a:pt x="218" y="427"/>
                    <a:pt x="164" y="373"/>
                    <a:pt x="164" y="307"/>
                  </a:cubicBezTo>
                  <a:close/>
                  <a:moveTo>
                    <a:pt x="503" y="526"/>
                  </a:moveTo>
                  <a:cubicBezTo>
                    <a:pt x="497" y="531"/>
                    <a:pt x="489" y="531"/>
                    <a:pt x="484" y="526"/>
                  </a:cubicBezTo>
                  <a:cubicBezTo>
                    <a:pt x="417" y="459"/>
                    <a:pt x="417" y="459"/>
                    <a:pt x="417" y="459"/>
                  </a:cubicBezTo>
                  <a:cubicBezTo>
                    <a:pt x="436" y="440"/>
                    <a:pt x="436" y="440"/>
                    <a:pt x="436" y="440"/>
                  </a:cubicBezTo>
                  <a:cubicBezTo>
                    <a:pt x="502" y="506"/>
                    <a:pt x="502" y="506"/>
                    <a:pt x="502" y="506"/>
                  </a:cubicBezTo>
                  <a:cubicBezTo>
                    <a:pt x="508" y="511"/>
                    <a:pt x="508" y="519"/>
                    <a:pt x="503" y="525"/>
                  </a:cubicBezTo>
                  <a:cubicBezTo>
                    <a:pt x="503" y="525"/>
                    <a:pt x="503" y="525"/>
                    <a:pt x="503" y="5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2"/>
            <p:cNvSpPr/>
            <p:nvPr>
              <p:custDataLst>
                <p:tags r:id="rId13"/>
              </p:custDataLst>
            </p:nvPr>
          </p:nvSpPr>
          <p:spPr bwMode="auto">
            <a:xfrm>
              <a:off x="2773" y="1475"/>
              <a:ext cx="295" cy="314"/>
            </a:xfrm>
            <a:custGeom>
              <a:avLst/>
              <a:gdLst>
                <a:gd name="T0" fmla="*/ 102 w 124"/>
                <a:gd name="T1" fmla="*/ 118 h 132"/>
                <a:gd name="T2" fmla="*/ 89 w 124"/>
                <a:gd name="T3" fmla="*/ 105 h 132"/>
                <a:gd name="T4" fmla="*/ 75 w 124"/>
                <a:gd name="T5" fmla="*/ 105 h 132"/>
                <a:gd name="T6" fmla="*/ 75 w 124"/>
                <a:gd name="T7" fmla="*/ 26 h 132"/>
                <a:gd name="T8" fmla="*/ 98 w 124"/>
                <a:gd name="T9" fmla="*/ 26 h 132"/>
                <a:gd name="T10" fmla="*/ 98 w 124"/>
                <a:gd name="T11" fmla="*/ 31 h 132"/>
                <a:gd name="T12" fmla="*/ 111 w 124"/>
                <a:gd name="T13" fmla="*/ 44 h 132"/>
                <a:gd name="T14" fmla="*/ 124 w 124"/>
                <a:gd name="T15" fmla="*/ 31 h 132"/>
                <a:gd name="T16" fmla="*/ 124 w 124"/>
                <a:gd name="T17" fmla="*/ 31 h 132"/>
                <a:gd name="T18" fmla="*/ 124 w 124"/>
                <a:gd name="T19" fmla="*/ 13 h 132"/>
                <a:gd name="T20" fmla="*/ 111 w 124"/>
                <a:gd name="T21" fmla="*/ 0 h 132"/>
                <a:gd name="T22" fmla="*/ 13 w 124"/>
                <a:gd name="T23" fmla="*/ 0 h 132"/>
                <a:gd name="T24" fmla="*/ 0 w 124"/>
                <a:gd name="T25" fmla="*/ 13 h 132"/>
                <a:gd name="T26" fmla="*/ 0 w 124"/>
                <a:gd name="T27" fmla="*/ 31 h 132"/>
                <a:gd name="T28" fmla="*/ 13 w 124"/>
                <a:gd name="T29" fmla="*/ 44 h 132"/>
                <a:gd name="T30" fmla="*/ 26 w 124"/>
                <a:gd name="T31" fmla="*/ 31 h 132"/>
                <a:gd name="T32" fmla="*/ 26 w 124"/>
                <a:gd name="T33" fmla="*/ 27 h 132"/>
                <a:gd name="T34" fmla="*/ 49 w 124"/>
                <a:gd name="T35" fmla="*/ 27 h 132"/>
                <a:gd name="T36" fmla="*/ 49 w 124"/>
                <a:gd name="T37" fmla="*/ 106 h 132"/>
                <a:gd name="T38" fmla="*/ 36 w 124"/>
                <a:gd name="T39" fmla="*/ 106 h 132"/>
                <a:gd name="T40" fmla="*/ 23 w 124"/>
                <a:gd name="T41" fmla="*/ 119 h 132"/>
                <a:gd name="T42" fmla="*/ 36 w 124"/>
                <a:gd name="T43" fmla="*/ 132 h 132"/>
                <a:gd name="T44" fmla="*/ 89 w 124"/>
                <a:gd name="T45" fmla="*/ 132 h 132"/>
                <a:gd name="T46" fmla="*/ 102 w 124"/>
                <a:gd name="T47" fmla="*/ 119 h 132"/>
                <a:gd name="T48" fmla="*/ 102 w 124"/>
                <a:gd name="T49" fmla="*/ 118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4" h="132">
                  <a:moveTo>
                    <a:pt x="102" y="118"/>
                  </a:moveTo>
                  <a:cubicBezTo>
                    <a:pt x="102" y="111"/>
                    <a:pt x="96" y="105"/>
                    <a:pt x="89" y="105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31"/>
                    <a:pt x="98" y="31"/>
                    <a:pt x="98" y="31"/>
                  </a:cubicBezTo>
                  <a:cubicBezTo>
                    <a:pt x="98" y="38"/>
                    <a:pt x="104" y="44"/>
                    <a:pt x="111" y="44"/>
                  </a:cubicBezTo>
                  <a:cubicBezTo>
                    <a:pt x="118" y="44"/>
                    <a:pt x="124" y="38"/>
                    <a:pt x="124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4" y="6"/>
                    <a:pt x="118" y="0"/>
                    <a:pt x="1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8"/>
                    <a:pt x="6" y="44"/>
                    <a:pt x="13" y="44"/>
                  </a:cubicBezTo>
                  <a:cubicBezTo>
                    <a:pt x="20" y="44"/>
                    <a:pt x="26" y="38"/>
                    <a:pt x="26" y="31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106"/>
                    <a:pt x="49" y="106"/>
                    <a:pt x="49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29" y="106"/>
                    <a:pt x="23" y="112"/>
                    <a:pt x="23" y="119"/>
                  </a:cubicBezTo>
                  <a:cubicBezTo>
                    <a:pt x="23" y="126"/>
                    <a:pt x="29" y="132"/>
                    <a:pt x="36" y="132"/>
                  </a:cubicBezTo>
                  <a:cubicBezTo>
                    <a:pt x="89" y="132"/>
                    <a:pt x="89" y="132"/>
                    <a:pt x="89" y="132"/>
                  </a:cubicBezTo>
                  <a:cubicBezTo>
                    <a:pt x="96" y="132"/>
                    <a:pt x="102" y="126"/>
                    <a:pt x="102" y="119"/>
                  </a:cubicBezTo>
                  <a:cubicBezTo>
                    <a:pt x="102" y="119"/>
                    <a:pt x="102" y="119"/>
                    <a:pt x="102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" name="Group 9"/>
          <p:cNvGrpSpPr>
            <a:grpSpLocks noChangeAspect="1"/>
          </p:cNvGrpSpPr>
          <p:nvPr>
            <p:custDataLst>
              <p:tags r:id="rId7"/>
            </p:custDataLst>
          </p:nvPr>
        </p:nvGrpSpPr>
        <p:grpSpPr bwMode="auto">
          <a:xfrm>
            <a:off x="4344312" y="3297904"/>
            <a:ext cx="185098" cy="212746"/>
            <a:chOff x="2244" y="889"/>
            <a:chExt cx="1272" cy="1462"/>
          </a:xfrm>
          <a:solidFill>
            <a:schemeClr val="accent1"/>
          </a:solidFill>
        </p:grpSpPr>
        <p:sp>
          <p:nvSpPr>
            <p:cNvPr id="35" name="Freeform 10"/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2577" y="1225"/>
              <a:ext cx="548" cy="874"/>
            </a:xfrm>
            <a:custGeom>
              <a:avLst/>
              <a:gdLst>
                <a:gd name="T0" fmla="*/ 13 w 230"/>
                <a:gd name="T1" fmla="*/ 27 h 367"/>
                <a:gd name="T2" fmla="*/ 70 w 230"/>
                <a:gd name="T3" fmla="*/ 27 h 367"/>
                <a:gd name="T4" fmla="*/ 83 w 230"/>
                <a:gd name="T5" fmla="*/ 13 h 367"/>
                <a:gd name="T6" fmla="*/ 70 w 230"/>
                <a:gd name="T7" fmla="*/ 0 h 367"/>
                <a:gd name="T8" fmla="*/ 70 w 230"/>
                <a:gd name="T9" fmla="*/ 0 h 367"/>
                <a:gd name="T10" fmla="*/ 13 w 230"/>
                <a:gd name="T11" fmla="*/ 0 h 367"/>
                <a:gd name="T12" fmla="*/ 0 w 230"/>
                <a:gd name="T13" fmla="*/ 13 h 367"/>
                <a:gd name="T14" fmla="*/ 13 w 230"/>
                <a:gd name="T15" fmla="*/ 27 h 367"/>
                <a:gd name="T16" fmla="*/ 216 w 230"/>
                <a:gd name="T17" fmla="*/ 340 h 367"/>
                <a:gd name="T18" fmla="*/ 178 w 230"/>
                <a:gd name="T19" fmla="*/ 340 h 367"/>
                <a:gd name="T20" fmla="*/ 165 w 230"/>
                <a:gd name="T21" fmla="*/ 353 h 367"/>
                <a:gd name="T22" fmla="*/ 178 w 230"/>
                <a:gd name="T23" fmla="*/ 367 h 367"/>
                <a:gd name="T24" fmla="*/ 216 w 230"/>
                <a:gd name="T25" fmla="*/ 367 h 367"/>
                <a:gd name="T26" fmla="*/ 230 w 230"/>
                <a:gd name="T27" fmla="*/ 353 h 367"/>
                <a:gd name="T28" fmla="*/ 216 w 230"/>
                <a:gd name="T29" fmla="*/ 340 h 367"/>
                <a:gd name="T30" fmla="*/ 118 w 230"/>
                <a:gd name="T31" fmla="*/ 340 h 367"/>
                <a:gd name="T32" fmla="*/ 13 w 230"/>
                <a:gd name="T33" fmla="*/ 340 h 367"/>
                <a:gd name="T34" fmla="*/ 0 w 230"/>
                <a:gd name="T35" fmla="*/ 353 h 367"/>
                <a:gd name="T36" fmla="*/ 13 w 230"/>
                <a:gd name="T37" fmla="*/ 367 h 367"/>
                <a:gd name="T38" fmla="*/ 118 w 230"/>
                <a:gd name="T39" fmla="*/ 367 h 367"/>
                <a:gd name="T40" fmla="*/ 131 w 230"/>
                <a:gd name="T41" fmla="*/ 353 h 367"/>
                <a:gd name="T42" fmla="*/ 118 w 230"/>
                <a:gd name="T43" fmla="*/ 34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0" h="367">
                  <a:moveTo>
                    <a:pt x="13" y="27"/>
                  </a:moveTo>
                  <a:cubicBezTo>
                    <a:pt x="70" y="27"/>
                    <a:pt x="70" y="27"/>
                    <a:pt x="70" y="27"/>
                  </a:cubicBezTo>
                  <a:cubicBezTo>
                    <a:pt x="77" y="27"/>
                    <a:pt x="83" y="21"/>
                    <a:pt x="83" y="13"/>
                  </a:cubicBezTo>
                  <a:cubicBezTo>
                    <a:pt x="83" y="6"/>
                    <a:pt x="77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"/>
                    <a:pt x="6" y="27"/>
                    <a:pt x="13" y="27"/>
                  </a:cubicBezTo>
                  <a:close/>
                  <a:moveTo>
                    <a:pt x="216" y="340"/>
                  </a:moveTo>
                  <a:cubicBezTo>
                    <a:pt x="178" y="340"/>
                    <a:pt x="178" y="340"/>
                    <a:pt x="178" y="340"/>
                  </a:cubicBezTo>
                  <a:cubicBezTo>
                    <a:pt x="171" y="340"/>
                    <a:pt x="165" y="346"/>
                    <a:pt x="165" y="353"/>
                  </a:cubicBezTo>
                  <a:cubicBezTo>
                    <a:pt x="165" y="361"/>
                    <a:pt x="171" y="367"/>
                    <a:pt x="178" y="367"/>
                  </a:cubicBezTo>
                  <a:cubicBezTo>
                    <a:pt x="216" y="367"/>
                    <a:pt x="216" y="367"/>
                    <a:pt x="216" y="367"/>
                  </a:cubicBezTo>
                  <a:cubicBezTo>
                    <a:pt x="224" y="367"/>
                    <a:pt x="230" y="361"/>
                    <a:pt x="230" y="353"/>
                  </a:cubicBezTo>
                  <a:cubicBezTo>
                    <a:pt x="230" y="346"/>
                    <a:pt x="224" y="340"/>
                    <a:pt x="216" y="340"/>
                  </a:cubicBezTo>
                  <a:close/>
                  <a:moveTo>
                    <a:pt x="118" y="340"/>
                  </a:moveTo>
                  <a:cubicBezTo>
                    <a:pt x="13" y="340"/>
                    <a:pt x="13" y="340"/>
                    <a:pt x="13" y="340"/>
                  </a:cubicBezTo>
                  <a:cubicBezTo>
                    <a:pt x="6" y="340"/>
                    <a:pt x="0" y="346"/>
                    <a:pt x="0" y="353"/>
                  </a:cubicBezTo>
                  <a:cubicBezTo>
                    <a:pt x="0" y="361"/>
                    <a:pt x="6" y="367"/>
                    <a:pt x="13" y="367"/>
                  </a:cubicBezTo>
                  <a:cubicBezTo>
                    <a:pt x="118" y="367"/>
                    <a:pt x="118" y="367"/>
                    <a:pt x="118" y="367"/>
                  </a:cubicBezTo>
                  <a:cubicBezTo>
                    <a:pt x="125" y="367"/>
                    <a:pt x="131" y="361"/>
                    <a:pt x="131" y="353"/>
                  </a:cubicBezTo>
                  <a:cubicBezTo>
                    <a:pt x="131" y="346"/>
                    <a:pt x="125" y="340"/>
                    <a:pt x="118" y="3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1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2244" y="889"/>
              <a:ext cx="1272" cy="1462"/>
            </a:xfrm>
            <a:custGeom>
              <a:avLst/>
              <a:gdLst>
                <a:gd name="T0" fmla="*/ 488 w 534"/>
                <a:gd name="T1" fmla="*/ 455 h 614"/>
                <a:gd name="T2" fmla="*/ 438 w 534"/>
                <a:gd name="T3" fmla="*/ 46 h 614"/>
                <a:gd name="T4" fmla="*/ 113 w 534"/>
                <a:gd name="T5" fmla="*/ 46 h 614"/>
                <a:gd name="T6" fmla="*/ 100 w 534"/>
                <a:gd name="T7" fmla="*/ 1 h 614"/>
                <a:gd name="T8" fmla="*/ 51 w 534"/>
                <a:gd name="T9" fmla="*/ 1 h 614"/>
                <a:gd name="T10" fmla="*/ 0 w 534"/>
                <a:gd name="T11" fmla="*/ 563 h 614"/>
                <a:gd name="T12" fmla="*/ 50 w 534"/>
                <a:gd name="T13" fmla="*/ 614 h 614"/>
                <a:gd name="T14" fmla="*/ 488 w 534"/>
                <a:gd name="T15" fmla="*/ 563 h 614"/>
                <a:gd name="T16" fmla="*/ 488 w 534"/>
                <a:gd name="T17" fmla="*/ 555 h 614"/>
                <a:gd name="T18" fmla="*/ 522 w 534"/>
                <a:gd name="T19" fmla="*/ 487 h 614"/>
                <a:gd name="T20" fmla="*/ 26 w 534"/>
                <a:gd name="T21" fmla="*/ 50 h 614"/>
                <a:gd name="T22" fmla="*/ 86 w 534"/>
                <a:gd name="T23" fmla="*/ 27 h 614"/>
                <a:gd name="T24" fmla="*/ 51 w 534"/>
                <a:gd name="T25" fmla="*/ 514 h 614"/>
                <a:gd name="T26" fmla="*/ 26 w 534"/>
                <a:gd name="T27" fmla="*/ 50 h 614"/>
                <a:gd name="T28" fmla="*/ 50 w 534"/>
                <a:gd name="T29" fmla="*/ 588 h 614"/>
                <a:gd name="T30" fmla="*/ 51 w 534"/>
                <a:gd name="T31" fmla="*/ 541 h 614"/>
                <a:gd name="T32" fmla="*/ 100 w 534"/>
                <a:gd name="T33" fmla="*/ 541 h 614"/>
                <a:gd name="T34" fmla="*/ 113 w 534"/>
                <a:gd name="T35" fmla="*/ 73 h 614"/>
                <a:gd name="T36" fmla="*/ 462 w 534"/>
                <a:gd name="T37" fmla="*/ 97 h 614"/>
                <a:gd name="T38" fmla="*/ 446 w 534"/>
                <a:gd name="T39" fmla="*/ 413 h 614"/>
                <a:gd name="T40" fmla="*/ 427 w 534"/>
                <a:gd name="T41" fmla="*/ 413 h 614"/>
                <a:gd name="T42" fmla="*/ 397 w 534"/>
                <a:gd name="T43" fmla="*/ 401 h 614"/>
                <a:gd name="T44" fmla="*/ 175 w 534"/>
                <a:gd name="T45" fmla="*/ 208 h 614"/>
                <a:gd name="T46" fmla="*/ 153 w 534"/>
                <a:gd name="T47" fmla="*/ 221 h 614"/>
                <a:gd name="T48" fmla="*/ 140 w 534"/>
                <a:gd name="T49" fmla="*/ 234 h 614"/>
                <a:gd name="T50" fmla="*/ 172 w 534"/>
                <a:gd name="T51" fmla="*/ 402 h 614"/>
                <a:gd name="T52" fmla="*/ 140 w 534"/>
                <a:gd name="T53" fmla="*/ 415 h 614"/>
                <a:gd name="T54" fmla="*/ 201 w 534"/>
                <a:gd name="T55" fmla="*/ 428 h 614"/>
                <a:gd name="T56" fmla="*/ 399 w 534"/>
                <a:gd name="T57" fmla="*/ 441 h 614"/>
                <a:gd name="T58" fmla="*/ 389 w 534"/>
                <a:gd name="T59" fmla="*/ 469 h 614"/>
                <a:gd name="T60" fmla="*/ 461 w 534"/>
                <a:gd name="T61" fmla="*/ 564 h 614"/>
                <a:gd name="T62" fmla="*/ 164 w 534"/>
                <a:gd name="T63" fmla="*/ 307 h 614"/>
                <a:gd name="T64" fmla="*/ 404 w 534"/>
                <a:gd name="T65" fmla="*/ 307 h 614"/>
                <a:gd name="T66" fmla="*/ 164 w 534"/>
                <a:gd name="T67" fmla="*/ 307 h 614"/>
                <a:gd name="T68" fmla="*/ 484 w 534"/>
                <a:gd name="T69" fmla="*/ 526 h 614"/>
                <a:gd name="T70" fmla="*/ 436 w 534"/>
                <a:gd name="T71" fmla="*/ 440 h 614"/>
                <a:gd name="T72" fmla="*/ 503 w 534"/>
                <a:gd name="T73" fmla="*/ 525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34" h="614">
                  <a:moveTo>
                    <a:pt x="522" y="488"/>
                  </a:moveTo>
                  <a:cubicBezTo>
                    <a:pt x="488" y="455"/>
                    <a:pt x="488" y="455"/>
                    <a:pt x="488" y="455"/>
                  </a:cubicBezTo>
                  <a:cubicBezTo>
                    <a:pt x="488" y="97"/>
                    <a:pt x="488" y="97"/>
                    <a:pt x="488" y="97"/>
                  </a:cubicBezTo>
                  <a:cubicBezTo>
                    <a:pt x="488" y="69"/>
                    <a:pt x="466" y="46"/>
                    <a:pt x="438" y="46"/>
                  </a:cubicBezTo>
                  <a:cubicBezTo>
                    <a:pt x="438" y="46"/>
                    <a:pt x="438" y="46"/>
                    <a:pt x="438" y="46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3" y="14"/>
                    <a:pt x="113" y="14"/>
                    <a:pt x="113" y="14"/>
                  </a:cubicBezTo>
                  <a:cubicBezTo>
                    <a:pt x="113" y="7"/>
                    <a:pt x="107" y="1"/>
                    <a:pt x="100" y="1"/>
                  </a:cubicBezTo>
                  <a:cubicBezTo>
                    <a:pt x="100" y="1"/>
                    <a:pt x="100" y="1"/>
                    <a:pt x="100" y="1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24" y="0"/>
                    <a:pt x="1" y="22"/>
                    <a:pt x="0" y="50"/>
                  </a:cubicBezTo>
                  <a:cubicBezTo>
                    <a:pt x="0" y="563"/>
                    <a:pt x="0" y="563"/>
                    <a:pt x="0" y="563"/>
                  </a:cubicBezTo>
                  <a:cubicBezTo>
                    <a:pt x="0" y="591"/>
                    <a:pt x="22" y="614"/>
                    <a:pt x="50" y="614"/>
                  </a:cubicBezTo>
                  <a:cubicBezTo>
                    <a:pt x="50" y="614"/>
                    <a:pt x="50" y="614"/>
                    <a:pt x="50" y="614"/>
                  </a:cubicBezTo>
                  <a:cubicBezTo>
                    <a:pt x="438" y="614"/>
                    <a:pt x="438" y="614"/>
                    <a:pt x="438" y="614"/>
                  </a:cubicBezTo>
                  <a:cubicBezTo>
                    <a:pt x="466" y="614"/>
                    <a:pt x="488" y="591"/>
                    <a:pt x="488" y="563"/>
                  </a:cubicBezTo>
                  <a:cubicBezTo>
                    <a:pt x="488" y="563"/>
                    <a:pt x="488" y="563"/>
                    <a:pt x="488" y="563"/>
                  </a:cubicBezTo>
                  <a:cubicBezTo>
                    <a:pt x="488" y="555"/>
                    <a:pt x="488" y="555"/>
                    <a:pt x="488" y="555"/>
                  </a:cubicBezTo>
                  <a:cubicBezTo>
                    <a:pt x="510" y="558"/>
                    <a:pt x="530" y="542"/>
                    <a:pt x="533" y="520"/>
                  </a:cubicBezTo>
                  <a:cubicBezTo>
                    <a:pt x="534" y="508"/>
                    <a:pt x="530" y="496"/>
                    <a:pt x="522" y="487"/>
                  </a:cubicBezTo>
                  <a:lnTo>
                    <a:pt x="522" y="488"/>
                  </a:lnTo>
                  <a:close/>
                  <a:moveTo>
                    <a:pt x="26" y="50"/>
                  </a:moveTo>
                  <a:cubicBezTo>
                    <a:pt x="27" y="37"/>
                    <a:pt x="38" y="27"/>
                    <a:pt x="51" y="27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6" y="514"/>
                    <a:pt x="86" y="514"/>
                    <a:pt x="86" y="514"/>
                  </a:cubicBezTo>
                  <a:cubicBezTo>
                    <a:pt x="51" y="514"/>
                    <a:pt x="51" y="514"/>
                    <a:pt x="51" y="514"/>
                  </a:cubicBezTo>
                  <a:cubicBezTo>
                    <a:pt x="43" y="514"/>
                    <a:pt x="34" y="516"/>
                    <a:pt x="26" y="520"/>
                  </a:cubicBezTo>
                  <a:lnTo>
                    <a:pt x="26" y="50"/>
                  </a:lnTo>
                  <a:close/>
                  <a:moveTo>
                    <a:pt x="438" y="588"/>
                  </a:moveTo>
                  <a:cubicBezTo>
                    <a:pt x="50" y="588"/>
                    <a:pt x="50" y="588"/>
                    <a:pt x="50" y="588"/>
                  </a:cubicBezTo>
                  <a:cubicBezTo>
                    <a:pt x="37" y="587"/>
                    <a:pt x="27" y="577"/>
                    <a:pt x="27" y="564"/>
                  </a:cubicBezTo>
                  <a:cubicBezTo>
                    <a:pt x="28" y="551"/>
                    <a:pt x="39" y="541"/>
                    <a:pt x="51" y="541"/>
                  </a:cubicBezTo>
                  <a:cubicBezTo>
                    <a:pt x="51" y="541"/>
                    <a:pt x="51" y="541"/>
                    <a:pt x="51" y="541"/>
                  </a:cubicBezTo>
                  <a:cubicBezTo>
                    <a:pt x="100" y="541"/>
                    <a:pt x="100" y="541"/>
                    <a:pt x="100" y="541"/>
                  </a:cubicBezTo>
                  <a:cubicBezTo>
                    <a:pt x="107" y="541"/>
                    <a:pt x="113" y="535"/>
                    <a:pt x="113" y="528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438" y="73"/>
                    <a:pt x="438" y="73"/>
                    <a:pt x="438" y="73"/>
                  </a:cubicBezTo>
                  <a:cubicBezTo>
                    <a:pt x="451" y="73"/>
                    <a:pt x="462" y="84"/>
                    <a:pt x="462" y="97"/>
                  </a:cubicBezTo>
                  <a:cubicBezTo>
                    <a:pt x="462" y="428"/>
                    <a:pt x="462" y="428"/>
                    <a:pt x="462" y="428"/>
                  </a:cubicBezTo>
                  <a:cubicBezTo>
                    <a:pt x="446" y="413"/>
                    <a:pt x="446" y="413"/>
                    <a:pt x="446" y="413"/>
                  </a:cubicBezTo>
                  <a:cubicBezTo>
                    <a:pt x="441" y="407"/>
                    <a:pt x="433" y="407"/>
                    <a:pt x="427" y="412"/>
                  </a:cubicBezTo>
                  <a:cubicBezTo>
                    <a:pt x="427" y="412"/>
                    <a:pt x="427" y="413"/>
                    <a:pt x="427" y="413"/>
                  </a:cubicBezTo>
                  <a:cubicBezTo>
                    <a:pt x="418" y="422"/>
                    <a:pt x="418" y="422"/>
                    <a:pt x="418" y="422"/>
                  </a:cubicBezTo>
                  <a:cubicBezTo>
                    <a:pt x="397" y="401"/>
                    <a:pt x="397" y="401"/>
                    <a:pt x="397" y="401"/>
                  </a:cubicBezTo>
                  <a:cubicBezTo>
                    <a:pt x="450" y="340"/>
                    <a:pt x="443" y="247"/>
                    <a:pt x="382" y="194"/>
                  </a:cubicBezTo>
                  <a:cubicBezTo>
                    <a:pt x="321" y="141"/>
                    <a:pt x="229" y="147"/>
                    <a:pt x="175" y="208"/>
                  </a:cubicBezTo>
                  <a:cubicBezTo>
                    <a:pt x="172" y="212"/>
                    <a:pt x="168" y="217"/>
                    <a:pt x="165" y="221"/>
                  </a:cubicBezTo>
                  <a:cubicBezTo>
                    <a:pt x="153" y="221"/>
                    <a:pt x="153" y="221"/>
                    <a:pt x="153" y="221"/>
                  </a:cubicBezTo>
                  <a:cubicBezTo>
                    <a:pt x="146" y="221"/>
                    <a:pt x="140" y="227"/>
                    <a:pt x="140" y="234"/>
                  </a:cubicBezTo>
                  <a:cubicBezTo>
                    <a:pt x="140" y="234"/>
                    <a:pt x="140" y="234"/>
                    <a:pt x="140" y="234"/>
                  </a:cubicBezTo>
                  <a:cubicBezTo>
                    <a:pt x="139" y="241"/>
                    <a:pt x="144" y="246"/>
                    <a:pt x="150" y="248"/>
                  </a:cubicBezTo>
                  <a:cubicBezTo>
                    <a:pt x="127" y="299"/>
                    <a:pt x="136" y="359"/>
                    <a:pt x="172" y="402"/>
                  </a:cubicBezTo>
                  <a:cubicBezTo>
                    <a:pt x="153" y="402"/>
                    <a:pt x="153" y="402"/>
                    <a:pt x="153" y="402"/>
                  </a:cubicBezTo>
                  <a:cubicBezTo>
                    <a:pt x="146" y="402"/>
                    <a:pt x="140" y="408"/>
                    <a:pt x="140" y="415"/>
                  </a:cubicBezTo>
                  <a:cubicBezTo>
                    <a:pt x="140" y="422"/>
                    <a:pt x="146" y="428"/>
                    <a:pt x="153" y="428"/>
                  </a:cubicBezTo>
                  <a:cubicBezTo>
                    <a:pt x="201" y="428"/>
                    <a:pt x="201" y="428"/>
                    <a:pt x="201" y="428"/>
                  </a:cubicBezTo>
                  <a:cubicBezTo>
                    <a:pt x="255" y="465"/>
                    <a:pt x="327" y="461"/>
                    <a:pt x="377" y="420"/>
                  </a:cubicBezTo>
                  <a:cubicBezTo>
                    <a:pt x="399" y="441"/>
                    <a:pt x="399" y="441"/>
                    <a:pt x="399" y="441"/>
                  </a:cubicBezTo>
                  <a:cubicBezTo>
                    <a:pt x="389" y="450"/>
                    <a:pt x="389" y="450"/>
                    <a:pt x="389" y="450"/>
                  </a:cubicBezTo>
                  <a:cubicBezTo>
                    <a:pt x="384" y="455"/>
                    <a:pt x="384" y="464"/>
                    <a:pt x="389" y="469"/>
                  </a:cubicBezTo>
                  <a:cubicBezTo>
                    <a:pt x="461" y="541"/>
                    <a:pt x="461" y="541"/>
                    <a:pt x="461" y="541"/>
                  </a:cubicBezTo>
                  <a:cubicBezTo>
                    <a:pt x="461" y="564"/>
                    <a:pt x="461" y="564"/>
                    <a:pt x="461" y="564"/>
                  </a:cubicBezTo>
                  <a:cubicBezTo>
                    <a:pt x="461" y="577"/>
                    <a:pt x="451" y="588"/>
                    <a:pt x="438" y="588"/>
                  </a:cubicBezTo>
                  <a:close/>
                  <a:moveTo>
                    <a:pt x="164" y="307"/>
                  </a:moveTo>
                  <a:cubicBezTo>
                    <a:pt x="164" y="241"/>
                    <a:pt x="218" y="187"/>
                    <a:pt x="284" y="187"/>
                  </a:cubicBezTo>
                  <a:cubicBezTo>
                    <a:pt x="350" y="187"/>
                    <a:pt x="404" y="241"/>
                    <a:pt x="404" y="307"/>
                  </a:cubicBezTo>
                  <a:cubicBezTo>
                    <a:pt x="404" y="373"/>
                    <a:pt x="350" y="427"/>
                    <a:pt x="284" y="427"/>
                  </a:cubicBezTo>
                  <a:cubicBezTo>
                    <a:pt x="218" y="427"/>
                    <a:pt x="164" y="373"/>
                    <a:pt x="164" y="307"/>
                  </a:cubicBezTo>
                  <a:close/>
                  <a:moveTo>
                    <a:pt x="503" y="526"/>
                  </a:moveTo>
                  <a:cubicBezTo>
                    <a:pt x="497" y="531"/>
                    <a:pt x="489" y="531"/>
                    <a:pt x="484" y="526"/>
                  </a:cubicBezTo>
                  <a:cubicBezTo>
                    <a:pt x="417" y="459"/>
                    <a:pt x="417" y="459"/>
                    <a:pt x="417" y="459"/>
                  </a:cubicBezTo>
                  <a:cubicBezTo>
                    <a:pt x="436" y="440"/>
                    <a:pt x="436" y="440"/>
                    <a:pt x="436" y="440"/>
                  </a:cubicBezTo>
                  <a:cubicBezTo>
                    <a:pt x="502" y="506"/>
                    <a:pt x="502" y="506"/>
                    <a:pt x="502" y="506"/>
                  </a:cubicBezTo>
                  <a:cubicBezTo>
                    <a:pt x="508" y="511"/>
                    <a:pt x="508" y="519"/>
                    <a:pt x="503" y="525"/>
                  </a:cubicBezTo>
                  <a:cubicBezTo>
                    <a:pt x="503" y="525"/>
                    <a:pt x="503" y="525"/>
                    <a:pt x="503" y="5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2"/>
            <p:cNvSpPr/>
            <p:nvPr>
              <p:custDataLst>
                <p:tags r:id="rId10"/>
              </p:custDataLst>
            </p:nvPr>
          </p:nvSpPr>
          <p:spPr bwMode="auto">
            <a:xfrm>
              <a:off x="2773" y="1475"/>
              <a:ext cx="295" cy="314"/>
            </a:xfrm>
            <a:custGeom>
              <a:avLst/>
              <a:gdLst>
                <a:gd name="T0" fmla="*/ 102 w 124"/>
                <a:gd name="T1" fmla="*/ 118 h 132"/>
                <a:gd name="T2" fmla="*/ 89 w 124"/>
                <a:gd name="T3" fmla="*/ 105 h 132"/>
                <a:gd name="T4" fmla="*/ 75 w 124"/>
                <a:gd name="T5" fmla="*/ 105 h 132"/>
                <a:gd name="T6" fmla="*/ 75 w 124"/>
                <a:gd name="T7" fmla="*/ 26 h 132"/>
                <a:gd name="T8" fmla="*/ 98 w 124"/>
                <a:gd name="T9" fmla="*/ 26 h 132"/>
                <a:gd name="T10" fmla="*/ 98 w 124"/>
                <a:gd name="T11" fmla="*/ 31 h 132"/>
                <a:gd name="T12" fmla="*/ 111 w 124"/>
                <a:gd name="T13" fmla="*/ 44 h 132"/>
                <a:gd name="T14" fmla="*/ 124 w 124"/>
                <a:gd name="T15" fmla="*/ 31 h 132"/>
                <a:gd name="T16" fmla="*/ 124 w 124"/>
                <a:gd name="T17" fmla="*/ 31 h 132"/>
                <a:gd name="T18" fmla="*/ 124 w 124"/>
                <a:gd name="T19" fmla="*/ 13 h 132"/>
                <a:gd name="T20" fmla="*/ 111 w 124"/>
                <a:gd name="T21" fmla="*/ 0 h 132"/>
                <a:gd name="T22" fmla="*/ 13 w 124"/>
                <a:gd name="T23" fmla="*/ 0 h 132"/>
                <a:gd name="T24" fmla="*/ 0 w 124"/>
                <a:gd name="T25" fmla="*/ 13 h 132"/>
                <a:gd name="T26" fmla="*/ 0 w 124"/>
                <a:gd name="T27" fmla="*/ 31 h 132"/>
                <a:gd name="T28" fmla="*/ 13 w 124"/>
                <a:gd name="T29" fmla="*/ 44 h 132"/>
                <a:gd name="T30" fmla="*/ 26 w 124"/>
                <a:gd name="T31" fmla="*/ 31 h 132"/>
                <a:gd name="T32" fmla="*/ 26 w 124"/>
                <a:gd name="T33" fmla="*/ 27 h 132"/>
                <a:gd name="T34" fmla="*/ 49 w 124"/>
                <a:gd name="T35" fmla="*/ 27 h 132"/>
                <a:gd name="T36" fmla="*/ 49 w 124"/>
                <a:gd name="T37" fmla="*/ 106 h 132"/>
                <a:gd name="T38" fmla="*/ 36 w 124"/>
                <a:gd name="T39" fmla="*/ 106 h 132"/>
                <a:gd name="T40" fmla="*/ 23 w 124"/>
                <a:gd name="T41" fmla="*/ 119 h 132"/>
                <a:gd name="T42" fmla="*/ 36 w 124"/>
                <a:gd name="T43" fmla="*/ 132 h 132"/>
                <a:gd name="T44" fmla="*/ 89 w 124"/>
                <a:gd name="T45" fmla="*/ 132 h 132"/>
                <a:gd name="T46" fmla="*/ 102 w 124"/>
                <a:gd name="T47" fmla="*/ 119 h 132"/>
                <a:gd name="T48" fmla="*/ 102 w 124"/>
                <a:gd name="T49" fmla="*/ 118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4" h="132">
                  <a:moveTo>
                    <a:pt x="102" y="118"/>
                  </a:moveTo>
                  <a:cubicBezTo>
                    <a:pt x="102" y="111"/>
                    <a:pt x="96" y="105"/>
                    <a:pt x="89" y="105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31"/>
                    <a:pt x="98" y="31"/>
                    <a:pt x="98" y="31"/>
                  </a:cubicBezTo>
                  <a:cubicBezTo>
                    <a:pt x="98" y="38"/>
                    <a:pt x="104" y="44"/>
                    <a:pt x="111" y="44"/>
                  </a:cubicBezTo>
                  <a:cubicBezTo>
                    <a:pt x="118" y="44"/>
                    <a:pt x="124" y="38"/>
                    <a:pt x="124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4" y="13"/>
                    <a:pt x="124" y="13"/>
                    <a:pt x="124" y="13"/>
                  </a:cubicBezTo>
                  <a:cubicBezTo>
                    <a:pt x="124" y="6"/>
                    <a:pt x="118" y="0"/>
                    <a:pt x="1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8"/>
                    <a:pt x="6" y="44"/>
                    <a:pt x="13" y="44"/>
                  </a:cubicBezTo>
                  <a:cubicBezTo>
                    <a:pt x="20" y="44"/>
                    <a:pt x="26" y="38"/>
                    <a:pt x="26" y="31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9" y="106"/>
                    <a:pt x="49" y="106"/>
                    <a:pt x="49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29" y="106"/>
                    <a:pt x="23" y="112"/>
                    <a:pt x="23" y="119"/>
                  </a:cubicBezTo>
                  <a:cubicBezTo>
                    <a:pt x="23" y="126"/>
                    <a:pt x="29" y="132"/>
                    <a:pt x="36" y="132"/>
                  </a:cubicBezTo>
                  <a:cubicBezTo>
                    <a:pt x="89" y="132"/>
                    <a:pt x="89" y="132"/>
                    <a:pt x="89" y="132"/>
                  </a:cubicBezTo>
                  <a:cubicBezTo>
                    <a:pt x="96" y="132"/>
                    <a:pt x="102" y="126"/>
                    <a:pt x="102" y="119"/>
                  </a:cubicBezTo>
                  <a:cubicBezTo>
                    <a:pt x="102" y="119"/>
                    <a:pt x="102" y="119"/>
                    <a:pt x="102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6"/>
          <p:cNvSpPr txBox="1">
            <a:spLocks noChangeArrowheads="1"/>
          </p:cNvSpPr>
          <p:nvPr/>
        </p:nvSpPr>
        <p:spPr bwMode="auto">
          <a:xfrm>
            <a:off x="949208" y="219696"/>
            <a:ext cx="4426659" cy="4603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3600" b="1" kern="100">
                <a:solidFill>
                  <a:schemeClr val="bg1"/>
                </a:solidFill>
                <a:latin typeface="+mj-ea"/>
                <a:ea typeface="+mj-ea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altLang="zh-CN" sz="2400" dirty="0">
                <a:solidFill>
                  <a:schemeClr val="accent1"/>
                </a:solidFill>
                <a:latin typeface="MiSans Light" panose="00000400000000000000" charset="-122"/>
                <a:cs typeface="MiSans Light" panose="00000400000000000000" charset="-122"/>
                <a:sym typeface="MiSans Light" panose="00000400000000000000" charset="-122"/>
              </a:rPr>
              <a:t>Feasibility Testing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1" y="204952"/>
            <a:ext cx="899128" cy="600478"/>
            <a:chOff x="0" y="204952"/>
            <a:chExt cx="939967" cy="627752"/>
          </a:xfrm>
        </p:grpSpPr>
        <p:sp>
          <p:nvSpPr>
            <p:cNvPr id="24" name="任意多边形: 形状 23"/>
            <p:cNvSpPr/>
            <p:nvPr/>
          </p:nvSpPr>
          <p:spPr>
            <a:xfrm>
              <a:off x="0" y="204952"/>
              <a:ext cx="740979" cy="627752"/>
            </a:xfrm>
            <a:custGeom>
              <a:avLst/>
              <a:gdLst>
                <a:gd name="connsiteX0" fmla="*/ 0 w 740979"/>
                <a:gd name="connsiteY0" fmla="*/ 0 h 627752"/>
                <a:gd name="connsiteX1" fmla="*/ 740979 w 740979"/>
                <a:gd name="connsiteY1" fmla="*/ 0 h 627752"/>
                <a:gd name="connsiteX2" fmla="*/ 584041 w 740979"/>
                <a:gd name="connsiteY2" fmla="*/ 627752 h 627752"/>
                <a:gd name="connsiteX3" fmla="*/ 0 w 740979"/>
                <a:gd name="connsiteY3" fmla="*/ 627752 h 627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0979" h="627752">
                  <a:moveTo>
                    <a:pt x="0" y="0"/>
                  </a:moveTo>
                  <a:lnTo>
                    <a:pt x="740979" y="0"/>
                  </a:lnTo>
                  <a:lnTo>
                    <a:pt x="584041" y="627752"/>
                  </a:lnTo>
                  <a:lnTo>
                    <a:pt x="0" y="62775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: 形状 24"/>
            <p:cNvSpPr/>
            <p:nvPr/>
          </p:nvSpPr>
          <p:spPr>
            <a:xfrm>
              <a:off x="626681" y="204952"/>
              <a:ext cx="313286" cy="627752"/>
            </a:xfrm>
            <a:custGeom>
              <a:avLst/>
              <a:gdLst>
                <a:gd name="connsiteX0" fmla="*/ 156938 w 313286"/>
                <a:gd name="connsiteY0" fmla="*/ 0 h 627752"/>
                <a:gd name="connsiteX1" fmla="*/ 313286 w 313286"/>
                <a:gd name="connsiteY1" fmla="*/ 0 h 627752"/>
                <a:gd name="connsiteX2" fmla="*/ 156348 w 313286"/>
                <a:gd name="connsiteY2" fmla="*/ 627752 h 627752"/>
                <a:gd name="connsiteX3" fmla="*/ 0 w 313286"/>
                <a:gd name="connsiteY3" fmla="*/ 627752 h 627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3286" h="627752">
                  <a:moveTo>
                    <a:pt x="156938" y="0"/>
                  </a:moveTo>
                  <a:lnTo>
                    <a:pt x="313286" y="0"/>
                  </a:lnTo>
                  <a:lnTo>
                    <a:pt x="156348" y="627752"/>
                  </a:lnTo>
                  <a:lnTo>
                    <a:pt x="0" y="627752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pic>
        <p:nvPicPr>
          <p:cNvPr id="4" name="WhatsApp Video 2026-01-24 at 11.55.23 PM">
            <a:hlinkClick r:id="" action="ppaction://media"/>
            <a:extLst>
              <a:ext uri="{FF2B5EF4-FFF2-40B4-BE49-F238E27FC236}">
                <a16:creationId xmlns:a16="http://schemas.microsoft.com/office/drawing/2014/main" id="{9BABD3AE-485F-B450-38F6-7F4C596F2D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9129" y="816241"/>
            <a:ext cx="6595690" cy="41223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较窄&quot;,&quot;Kind&quot;:&quot;System&quot;,&quot;OldGuidesSetting&quot;:{&quot;HeaderHeight&quot;:10.0,&quot;FooterHeight&quot;:5.0,&quot;SideMargin&quot;:2.5,&quot;TopMargin&quot;:0.0,&quot;BottomMargin&quot;:0.0,&quot;IntervalMargin&quot;:1.0}}"/>
  <p:tag name="KSO_WPP_MARK_KEY" val="fb279e98-ad7a-4114-ae57-811a65c72932"/>
  <p:tag name="COMMONDATA" val="eyJjb3VudCI6MywiaGRpZCI6IjBlNmYzZTEwNWQwMzkzNTU5OGQ4MzYzMTk4MDUxNmFkIiwidXNlckNvdW50Ijoz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7.9516535433071,&quot;top&quot;:60.56094488188976,&quot;width&quot;:365.7984251968505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7.9516535433071,&quot;top&quot;:60.56094488188976,&quot;width&quot;:365.7984251968505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6.4516535433071,&quot;top&quot;:60.56094488188976,&quot;width&quot;:370.2984251968505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6.4516535433071,&quot;top&quot;:60.56094488188976,&quot;width&quot;:370.2984251968505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6.4516535433071,&quot;top&quot;:60.56094488188976,&quot;width&quot;:370.2984251968505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7.9516535433071,&quot;top&quot;:60.56094488188976,&quot;width&quot;:365.7984251968505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6.4516535433071,&quot;top&quot;:60.56094488188976,&quot;width&quot;:370.2984251968505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6.4516535433071,&quot;top&quot;:60.56094488188976,&quot;width&quot;:370.2984251968505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6.4516535433071,&quot;top&quot;:60.56094488188976,&quot;width&quot;:370.2984251968505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6.4516535433071,&quot;top&quot;:60.56094488188976,&quot;width&quot;:370.2984251968505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7.9516535433071,&quot;top&quot;:60.56094488188976,&quot;width&quot;:365.7984251968505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7.9516535433071,&quot;top&quot;:60.56094488188976,&quot;width&quot;:365.7984251968505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7.9516535433071,&quot;top&quot;:60.56094488188976,&quot;width&quot;:365.7984251968505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6.4516535433071,&quot;top&quot;:60.56094488188976,&quot;width&quot;:370.2984251968505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52.21409448818895,&quot;left&quot;:336.4516535433071,&quot;top&quot;:60.56094488188976,&quot;width&quot;:370.298425196850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9.17346456692917,&quot;left&quot;:7.693858267716536,&quot;top&quot;:88.84086614173225,&quot;width&quot;:466.1}"/>
</p:tagLst>
</file>

<file path=ppt/theme/theme1.xml><?xml version="1.0" encoding="utf-8"?>
<a:theme xmlns:a="http://schemas.openxmlformats.org/drawingml/2006/main" name="Office 主题">
  <a:themeElements>
    <a:clrScheme name="自定义 1273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AD0B2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2023MiSans Bold">
      <a:majorFont>
        <a:latin typeface="MiSans Bold"/>
        <a:ea typeface="思源宋体 CN Heavy"/>
        <a:cs typeface=""/>
      </a:majorFont>
      <a:minorFont>
        <a:latin typeface="MiSans Light"/>
        <a:ea typeface="MiSans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MiSans Light"/>
        <a:font script="Hebr" typeface="MiSans Light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 Light"/>
        <a:font script="Uigh" typeface="Microsoft Uighur"/>
        <a:font script="Geor" typeface="Sylfaen"/>
      </a:majorFont>
      <a:min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MiSans Light"/>
        <a:font script="Hebr" typeface="MiSans Light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 Light"/>
        <a:font script="Uigh" typeface="Microsoft Uighur"/>
        <a:font script="Geor" typeface="Sylfaen"/>
      </a:majorFont>
      <a:min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c04d19f76ac56a1be31a4669afc0c4df</Template>
  <TotalTime>25</TotalTime>
  <Words>129</Words>
  <Application>Microsoft Office PowerPoint</Application>
  <PresentationFormat>On-screen Show (16:9)</PresentationFormat>
  <Paragraphs>26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微软雅黑</vt:lpstr>
      <vt:lpstr>MiSans Light</vt:lpstr>
      <vt:lpstr>MiSans Bold</vt:lpstr>
      <vt:lpstr>Office 主题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哒哒 熊猫</dc:creator>
  <cp:lastModifiedBy>fadi Halteh</cp:lastModifiedBy>
  <cp:revision>29</cp:revision>
  <dcterms:created xsi:type="dcterms:W3CDTF">2021-12-15T02:56:00Z</dcterms:created>
  <dcterms:modified xsi:type="dcterms:W3CDTF">2026-01-26T20:03:45Z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2052-12.1.0.24657</vt:lpwstr>
  </property>
  <property fmtid="{D5CDD505-2E9C-101B-9397-08002B2CF9AE}" pid="3" name="KSOTemplateUUID">
    <vt:lpwstr>v1.0_mb_ik0zWGMzdV7Xkr+T3BM7Lg==</vt:lpwstr>
  </property>
  <property fmtid="{D5CDD505-2E9C-101B-9397-08002B2CF9AE}" pid="4" name="ICV">
    <vt:lpwstr>801576C331F6450AA812FA890E7538F2_13</vt:lpwstr>
  </property>
</Properties>
</file>